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7" r:id="rId2"/>
    <p:sldId id="279" r:id="rId3"/>
    <p:sldId id="280" r:id="rId4"/>
    <p:sldId id="266" r:id="rId5"/>
    <p:sldId id="278" r:id="rId6"/>
    <p:sldId id="263" r:id="rId7"/>
    <p:sldId id="265" r:id="rId8"/>
    <p:sldId id="260" r:id="rId9"/>
    <p:sldId id="261" r:id="rId10"/>
    <p:sldId id="262" r:id="rId11"/>
    <p:sldId id="268" r:id="rId12"/>
    <p:sldId id="269" r:id="rId13"/>
    <p:sldId id="273" r:id="rId14"/>
    <p:sldId id="270" r:id="rId15"/>
    <p:sldId id="271" r:id="rId16"/>
    <p:sldId id="272" r:id="rId17"/>
    <p:sldId id="274" r:id="rId18"/>
    <p:sldId id="275" r:id="rId19"/>
    <p:sldId id="276" r:id="rId20"/>
    <p:sldId id="277" r:id="rId21"/>
  </p:sldIdLst>
  <p:sldSz cx="9144000" cy="6858000" type="screen4x3"/>
  <p:notesSz cx="6858000" cy="9144000"/>
  <p:defaultTextStyle>
    <a:lvl1pPr marL="0" algn="r" rtl="0" latinLnBrk="0">
      <a:defRPr lang="ar-SA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0" latinLnBrk="0">
      <a:defRPr lang="ar-SA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0" latinLnBrk="0">
      <a:defRPr lang="ar-SA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0" latinLnBrk="0">
      <a:defRPr lang="ar-SA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0" latinLnBrk="0">
      <a:defRPr lang="ar-SA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rtl="0" latinLnBrk="0">
      <a:defRPr lang="ar-SA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rtl="0" latinLnBrk="0">
      <a:defRPr lang="ar-SA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rtl="0" latinLnBrk="0">
      <a:defRPr lang="ar-SA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rtl="0" latinLnBrk="0">
      <a:defRPr lang="ar-SA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1" autoAdjust="0"/>
    <p:restoredTop sz="94660"/>
  </p:normalViewPr>
  <p:slideViewPr>
    <p:cSldViewPr>
      <p:cViewPr varScale="1">
        <p:scale>
          <a:sx n="79" d="100"/>
          <a:sy n="79" d="100"/>
        </p:scale>
        <p:origin x="118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5E30DA-0B01-4F4E-AFCB-0D8E369AF6CF}" type="doc">
      <dgm:prSet loTypeId="urn:microsoft.com/office/officeart/2005/8/layout/target3" loCatId="relationship" qsTypeId="urn:microsoft.com/office/officeart/2005/8/quickstyle/3d1" qsCatId="3D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39A448F0-2D86-405B-AA28-061679C89A55}">
      <dgm:prSet custT="1"/>
      <dgm:spPr/>
      <dgm:t>
        <a:bodyPr/>
        <a:lstStyle/>
        <a:p>
          <a:pPr rtl="1"/>
          <a:r>
            <a:rPr lang="ar-SY" sz="3600" dirty="0" smtClean="0">
              <a:solidFill>
                <a:srgbClr val="FF0000"/>
              </a:solidFill>
            </a:rPr>
            <a:t>مشروع تأهيل مدارس في محافظة الحسكة</a:t>
          </a:r>
          <a:br>
            <a:rPr lang="ar-SY" sz="3600" dirty="0" smtClean="0">
              <a:solidFill>
                <a:srgbClr val="FF0000"/>
              </a:solidFill>
            </a:rPr>
          </a:br>
          <a:endParaRPr lang="en-US" sz="3600" dirty="0">
            <a:solidFill>
              <a:srgbClr val="FF0000"/>
            </a:solidFill>
          </a:endParaRPr>
        </a:p>
      </dgm:t>
    </dgm:pt>
    <dgm:pt modelId="{A1671AE8-F02A-44E2-8F81-BB3B9D7DA705}" type="parTrans" cxnId="{C8FD8B56-7F19-418D-86A0-024A5D18E26F}">
      <dgm:prSet/>
      <dgm:spPr/>
      <dgm:t>
        <a:bodyPr/>
        <a:lstStyle/>
        <a:p>
          <a:endParaRPr lang="en-US"/>
        </a:p>
      </dgm:t>
    </dgm:pt>
    <dgm:pt modelId="{D8A02B60-BE13-40EB-8877-E68E12281691}" type="sibTrans" cxnId="{C8FD8B56-7F19-418D-86A0-024A5D18E26F}">
      <dgm:prSet/>
      <dgm:spPr/>
      <dgm:t>
        <a:bodyPr/>
        <a:lstStyle/>
        <a:p>
          <a:endParaRPr lang="en-US"/>
        </a:p>
      </dgm:t>
    </dgm:pt>
    <dgm:pt modelId="{EE970F95-69E9-4821-8301-82D010E2A35A}" type="pres">
      <dgm:prSet presAssocID="{E25E30DA-0B01-4F4E-AFCB-0D8E369AF6CF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pPr rtl="1"/>
          <a:endParaRPr lang="ar-SA"/>
        </a:p>
      </dgm:t>
    </dgm:pt>
    <dgm:pt modelId="{43955292-0BEA-4056-984D-6BBF85915FA6}" type="pres">
      <dgm:prSet presAssocID="{39A448F0-2D86-405B-AA28-061679C89A55}" presName="circle1" presStyleLbl="node1" presStyleIdx="0" presStyleCnt="1"/>
      <dgm:spPr/>
    </dgm:pt>
    <dgm:pt modelId="{E2AEBE60-8A6E-4CE8-AD95-C04415677592}" type="pres">
      <dgm:prSet presAssocID="{39A448F0-2D86-405B-AA28-061679C89A55}" presName="space" presStyleCnt="0"/>
      <dgm:spPr/>
    </dgm:pt>
    <dgm:pt modelId="{ED0D0B7E-45E8-459F-9B1F-7789057B326D}" type="pres">
      <dgm:prSet presAssocID="{39A448F0-2D86-405B-AA28-061679C89A55}" presName="rect1" presStyleLbl="alignAcc1" presStyleIdx="0" presStyleCnt="1"/>
      <dgm:spPr/>
      <dgm:t>
        <a:bodyPr/>
        <a:lstStyle/>
        <a:p>
          <a:pPr rtl="1"/>
          <a:endParaRPr lang="ar-SA"/>
        </a:p>
      </dgm:t>
    </dgm:pt>
    <dgm:pt modelId="{2C383E56-C316-480F-86A8-1DFD15ACAB68}" type="pres">
      <dgm:prSet presAssocID="{39A448F0-2D86-405B-AA28-061679C89A55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C8FD8B56-7F19-418D-86A0-024A5D18E26F}" srcId="{E25E30DA-0B01-4F4E-AFCB-0D8E369AF6CF}" destId="{39A448F0-2D86-405B-AA28-061679C89A55}" srcOrd="0" destOrd="0" parTransId="{A1671AE8-F02A-44E2-8F81-BB3B9D7DA705}" sibTransId="{D8A02B60-BE13-40EB-8877-E68E12281691}"/>
    <dgm:cxn modelId="{B8181D6F-5B32-45D3-B2A1-1D66EC788F75}" type="presOf" srcId="{39A448F0-2D86-405B-AA28-061679C89A55}" destId="{2C383E56-C316-480F-86A8-1DFD15ACAB68}" srcOrd="1" destOrd="0" presId="urn:microsoft.com/office/officeart/2005/8/layout/target3"/>
    <dgm:cxn modelId="{377E4E39-BC5A-417E-A16D-1F7E11EB82D6}" type="presOf" srcId="{E25E30DA-0B01-4F4E-AFCB-0D8E369AF6CF}" destId="{EE970F95-69E9-4821-8301-82D010E2A35A}" srcOrd="0" destOrd="0" presId="urn:microsoft.com/office/officeart/2005/8/layout/target3"/>
    <dgm:cxn modelId="{A7F537B3-6A14-42F5-8A20-BBD7BB236EC2}" type="presOf" srcId="{39A448F0-2D86-405B-AA28-061679C89A55}" destId="{ED0D0B7E-45E8-459F-9B1F-7789057B326D}" srcOrd="0" destOrd="0" presId="urn:microsoft.com/office/officeart/2005/8/layout/target3"/>
    <dgm:cxn modelId="{C28E98E8-5654-4626-B6B7-0D4D4DB8AABC}" type="presParOf" srcId="{EE970F95-69E9-4821-8301-82D010E2A35A}" destId="{43955292-0BEA-4056-984D-6BBF85915FA6}" srcOrd="0" destOrd="0" presId="urn:microsoft.com/office/officeart/2005/8/layout/target3"/>
    <dgm:cxn modelId="{8AE58AAD-34F2-4A9F-BCEB-CEBF49FA0EB8}" type="presParOf" srcId="{EE970F95-69E9-4821-8301-82D010E2A35A}" destId="{E2AEBE60-8A6E-4CE8-AD95-C04415677592}" srcOrd="1" destOrd="0" presId="urn:microsoft.com/office/officeart/2005/8/layout/target3"/>
    <dgm:cxn modelId="{4C20D382-7B2F-499D-8D45-02BB100F81D1}" type="presParOf" srcId="{EE970F95-69E9-4821-8301-82D010E2A35A}" destId="{ED0D0B7E-45E8-459F-9B1F-7789057B326D}" srcOrd="2" destOrd="0" presId="urn:microsoft.com/office/officeart/2005/8/layout/target3"/>
    <dgm:cxn modelId="{FABDEBEA-E117-4C65-99E4-60182B22556B}" type="presParOf" srcId="{EE970F95-69E9-4821-8301-82D010E2A35A}" destId="{2C383E56-C316-480F-86A8-1DFD15ACAB6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9B779B-811B-4367-99BC-BF3ACFDF314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A25985-C4F5-4625-BECA-54FFB5263C5C}">
      <dgm:prSet custT="1"/>
      <dgm:spPr/>
      <dgm:t>
        <a:bodyPr/>
        <a:lstStyle/>
        <a:p>
          <a:pPr rtl="1"/>
          <a:r>
            <a:rPr lang="ar-SA" sz="2000" dirty="0" smtClean="0"/>
            <a:t>العقد رقم : </a:t>
          </a:r>
          <a:r>
            <a:rPr lang="en-US" sz="2000" dirty="0" smtClean="0"/>
            <a:t>/08/DAM/UNICEF/HAS/109-A /</a:t>
          </a:r>
          <a:r>
            <a:rPr lang="ar-SA" sz="2000" dirty="0" smtClean="0"/>
            <a:t> </a:t>
          </a:r>
          <a:r>
            <a:rPr lang="en-US" sz="2000" dirty="0" smtClean="0"/>
            <a:t>2016</a:t>
          </a:r>
          <a:endParaRPr lang="en-US" sz="2000" dirty="0"/>
        </a:p>
      </dgm:t>
    </dgm:pt>
    <dgm:pt modelId="{F9A25AFE-3BFB-485A-AD4A-C68B4DA350D5}" type="parTrans" cxnId="{4750C2D0-A98C-433C-9032-177343B127BE}">
      <dgm:prSet/>
      <dgm:spPr/>
      <dgm:t>
        <a:bodyPr/>
        <a:lstStyle/>
        <a:p>
          <a:endParaRPr lang="en-US"/>
        </a:p>
      </dgm:t>
    </dgm:pt>
    <dgm:pt modelId="{3BD3AD84-428E-431D-8FCD-8BDC2A3E167B}" type="sibTrans" cxnId="{4750C2D0-A98C-433C-9032-177343B127BE}">
      <dgm:prSet/>
      <dgm:spPr/>
      <dgm:t>
        <a:bodyPr/>
        <a:lstStyle/>
        <a:p>
          <a:endParaRPr lang="en-US"/>
        </a:p>
      </dgm:t>
    </dgm:pt>
    <dgm:pt modelId="{E2F55C85-6FBA-4CC1-B624-64085A4000D2}" type="pres">
      <dgm:prSet presAssocID="{449B779B-811B-4367-99BC-BF3ACFDF314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ar-SA"/>
        </a:p>
      </dgm:t>
    </dgm:pt>
    <dgm:pt modelId="{DEEA019A-A8B4-4A88-9B28-79E4FAC858C0}" type="pres">
      <dgm:prSet presAssocID="{8AA25985-C4F5-4625-BECA-54FFB5263C5C}" presName="node" presStyleLbl="node1" presStyleIdx="0" presStyleCnt="1" custScaleX="169917" custRadScaleRad="99416" custRadScaleInc="-35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F7A809CF-8FE9-4DAB-BD69-F6C36051C1F4}" type="presOf" srcId="{449B779B-811B-4367-99BC-BF3ACFDF3149}" destId="{E2F55C85-6FBA-4CC1-B624-64085A4000D2}" srcOrd="0" destOrd="0" presId="urn:microsoft.com/office/officeart/2005/8/layout/cycle2"/>
    <dgm:cxn modelId="{4750C2D0-A98C-433C-9032-177343B127BE}" srcId="{449B779B-811B-4367-99BC-BF3ACFDF3149}" destId="{8AA25985-C4F5-4625-BECA-54FFB5263C5C}" srcOrd="0" destOrd="0" parTransId="{F9A25AFE-3BFB-485A-AD4A-C68B4DA350D5}" sibTransId="{3BD3AD84-428E-431D-8FCD-8BDC2A3E167B}"/>
    <dgm:cxn modelId="{460DD628-3663-4EAB-BB1D-CF47961153A3}" type="presOf" srcId="{8AA25985-C4F5-4625-BECA-54FFB5263C5C}" destId="{DEEA019A-A8B4-4A88-9B28-79E4FAC858C0}" srcOrd="0" destOrd="0" presId="urn:microsoft.com/office/officeart/2005/8/layout/cycle2"/>
    <dgm:cxn modelId="{84E46184-84DE-4D1E-8178-9B32C60413BB}" type="presParOf" srcId="{E2F55C85-6FBA-4CC1-B624-64085A4000D2}" destId="{DEEA019A-A8B4-4A88-9B28-79E4FAC858C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55292-0BEA-4056-984D-6BBF85915FA6}">
      <dsp:nvSpPr>
        <dsp:cNvPr id="0" name=""/>
        <dsp:cNvSpPr/>
      </dsp:nvSpPr>
      <dsp:spPr>
        <a:xfrm>
          <a:off x="0" y="0"/>
          <a:ext cx="1142999" cy="1142999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0D0B7E-45E8-459F-9B1F-7789057B326D}">
      <dsp:nvSpPr>
        <dsp:cNvPr id="0" name=""/>
        <dsp:cNvSpPr/>
      </dsp:nvSpPr>
      <dsp:spPr>
        <a:xfrm>
          <a:off x="571500" y="0"/>
          <a:ext cx="7277100" cy="1142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Y" sz="3600" kern="1200" dirty="0" smtClean="0">
              <a:solidFill>
                <a:srgbClr val="FF0000"/>
              </a:solidFill>
            </a:rPr>
            <a:t>مشروع تأهيل مدارس في محافظة الحسكة</a:t>
          </a:r>
          <a:br>
            <a:rPr lang="ar-SY" sz="3600" kern="1200" dirty="0" smtClean="0">
              <a:solidFill>
                <a:srgbClr val="FF0000"/>
              </a:solidFill>
            </a:rPr>
          </a:br>
          <a:endParaRPr lang="en-US" sz="3600" kern="1200" dirty="0">
            <a:solidFill>
              <a:srgbClr val="FF0000"/>
            </a:solidFill>
          </a:endParaRPr>
        </a:p>
      </dsp:txBody>
      <dsp:txXfrm>
        <a:off x="571500" y="0"/>
        <a:ext cx="7277100" cy="1142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A019A-A8B4-4A88-9B28-79E4FAC858C0}">
      <dsp:nvSpPr>
        <dsp:cNvPr id="0" name=""/>
        <dsp:cNvSpPr/>
      </dsp:nvSpPr>
      <dsp:spPr>
        <a:xfrm>
          <a:off x="154300" y="3820"/>
          <a:ext cx="7683889" cy="45221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2000" kern="1200" dirty="0" smtClean="0"/>
            <a:t>العقد رقم : </a:t>
          </a:r>
          <a:r>
            <a:rPr lang="en-US" sz="2000" kern="1200" dirty="0" smtClean="0"/>
            <a:t>/08/DAM/UNICEF/HAS/109-A /</a:t>
          </a:r>
          <a:r>
            <a:rPr lang="ar-SA" sz="2000" kern="1200" dirty="0" smtClean="0"/>
            <a:t> </a:t>
          </a:r>
          <a:r>
            <a:rPr lang="en-US" sz="2000" kern="1200" dirty="0" smtClean="0"/>
            <a:t>2016</a:t>
          </a:r>
          <a:endParaRPr lang="en-US" sz="2000" kern="1200" dirty="0"/>
        </a:p>
      </dsp:txBody>
      <dsp:txXfrm>
        <a:off x="1279579" y="666072"/>
        <a:ext cx="5433331" cy="31976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1"/>
          <a:lstStyle>
            <a:lvl1pPr algn="r" latinLnBrk="0">
              <a:defRPr lang="ar-SA" sz="1200"/>
            </a:lvl1pPr>
            <a:extLst/>
          </a:lstStyle>
          <a:p>
            <a:pPr algn="r" rtl="1"/>
            <a:endParaRPr lang="ar-SA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1"/>
          <a:lstStyle>
            <a:lvl1pPr algn="r" latinLnBrk="0">
              <a:defRPr lang="ar-SA" sz="1200"/>
            </a:lvl1pPr>
            <a:extLst/>
          </a:lstStyle>
          <a:p>
            <a:fld id="{6E7D018D-748F-47BF-843A-40349A141CAC}" type="datetimeFigureOut">
              <a:rPr lang="ar-SA" smtClean="0"/>
              <a:pPr/>
              <a:t>30/07/1447</a:t>
            </a:fld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1" anchor="b"/>
          <a:lstStyle>
            <a:lvl1pPr algn="r" latinLnBrk="0">
              <a:defRPr lang="ar-SA" sz="1200"/>
            </a:lvl1pPr>
            <a:extLst/>
          </a:lstStyle>
          <a:p>
            <a:pPr algn="r" rtl="1"/>
            <a:endParaRPr lang="ar-SA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1" anchor="b"/>
          <a:lstStyle>
            <a:lvl1pPr algn="r" latinLnBrk="0">
              <a:defRPr lang="ar-SA" sz="1200"/>
            </a:lvl1pPr>
            <a:extLst/>
          </a:lstStyle>
          <a:p>
            <a:fld id="{04AC5213-BACC-41AB-9B61-B40CF6C5296E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8523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1"/>
          <a:lstStyle>
            <a:lvl1pPr algn="r" latinLnBrk="0">
              <a:defRPr lang="ar-SA" sz="1200"/>
            </a:lvl1pPr>
            <a:extLst/>
          </a:lstStyle>
          <a:p>
            <a:pPr algn="r" rtl="1"/>
            <a:endParaRPr lang="ar-SA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1"/>
          <a:lstStyle>
            <a:lvl1pPr algn="r" latinLnBrk="0">
              <a:defRPr lang="ar-SA" sz="1200"/>
            </a:lvl1pPr>
            <a:extLst/>
          </a:lstStyle>
          <a:p>
            <a:fld id="{23E9B8FB-2ABD-42C9-A6DA-A6789EAF441D}" type="datetimeFigureOut">
              <a:rPr lang="ar-SY"/>
              <a:pPr/>
              <a:t>30/07/1447</a:t>
            </a:fld>
            <a:endParaRPr lang="ar-SA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1" anchor="ctr"/>
          <a:lstStyle/>
          <a:p>
            <a:pPr algn="r" rtl="1"/>
            <a:endParaRPr lang="ar-SA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1">
            <a:normAutofit/>
          </a:bodyPr>
          <a:lstStyle/>
          <a:p>
            <a:pPr lvl="0" algn="r" rtl="1"/>
            <a:r>
              <a:rPr lang="ar-SA"/>
              <a:t>انقر لتحرير أنماط النص الرئيسي</a:t>
            </a:r>
          </a:p>
          <a:p>
            <a:pPr lvl="1" algn="r" rtl="1"/>
            <a:r>
              <a:rPr lang="ar-SA"/>
              <a:t>المستوى الثاني</a:t>
            </a:r>
          </a:p>
          <a:p>
            <a:pPr lvl="2" algn="r" rtl="1"/>
            <a:r>
              <a:rPr lang="ar-SA"/>
              <a:t>المستوى الثالث</a:t>
            </a:r>
          </a:p>
          <a:p>
            <a:pPr lvl="3" algn="r" rtl="1"/>
            <a:r>
              <a:rPr lang="ar-SA"/>
              <a:t>المستوى الرابع</a:t>
            </a:r>
          </a:p>
          <a:p>
            <a:pPr lvl="4" algn="r" rtl="1"/>
            <a:r>
              <a:rPr lang="ar-SA"/>
              <a:t>المستوى الخامس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1" anchor="b"/>
          <a:lstStyle>
            <a:lvl1pPr algn="r" latinLnBrk="0">
              <a:defRPr lang="ar-SA" sz="1200"/>
            </a:lvl1pPr>
            <a:extLst/>
          </a:lstStyle>
          <a:p>
            <a:pPr algn="r" rtl="1"/>
            <a:endParaRPr lang="ar-SA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1" anchor="b"/>
          <a:lstStyle>
            <a:lvl1pPr algn="r" latinLnBrk="0">
              <a:defRPr lang="ar-SA" sz="1200"/>
            </a:lvl1pPr>
            <a:extLst/>
          </a:lstStyle>
          <a:p>
            <a:fld id="{BE2A7042-DEED-4AA1-9E89-4A16B2572577}" type="slidenum">
              <a:rPr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00780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rtl="0" latinLnBrk="0">
      <a:defRPr lang="ar-SA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0" latinLnBrk="0">
      <a:defRPr lang="ar-SA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0" latinLnBrk="0">
      <a:defRPr lang="ar-SA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0" latinLnBrk="0">
      <a:defRPr lang="ar-SA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0" latinLnBrk="0">
      <a:defRPr lang="ar-SA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rtl="0" latinLnBrk="0">
      <a:defRPr lang="ar-SA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rtl="0" latinLnBrk="0">
      <a:defRPr lang="ar-SA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rtl="0" latinLnBrk="0">
      <a:defRPr lang="ar-SA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rtl="0" latinLnBrk="0">
      <a:defRPr lang="ar-SA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4</a:t>
            </a:fld>
            <a:endParaRPr lang="ar-S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13</a:t>
            </a:fld>
            <a:endParaRPr lang="ar-S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14</a:t>
            </a:fld>
            <a:endParaRPr lang="ar-S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15</a:t>
            </a:fld>
            <a:endParaRPr lang="ar-S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16</a:t>
            </a:fld>
            <a:endParaRPr lang="ar-S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17</a:t>
            </a:fld>
            <a:endParaRPr lang="ar-S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18</a:t>
            </a:fld>
            <a:endParaRPr lang="ar-S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19</a:t>
            </a:fld>
            <a:endParaRPr lang="ar-S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20</a:t>
            </a:fld>
            <a:endParaRPr lang="ar-S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5</a:t>
            </a:fld>
            <a:endParaRPr lang="ar-S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6</a:t>
            </a:fld>
            <a:endParaRPr lang="ar-S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7</a:t>
            </a:fld>
            <a:endParaRPr lang="ar-S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8</a:t>
            </a:fld>
            <a:endParaRPr lang="ar-S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9</a:t>
            </a:fld>
            <a:endParaRPr lang="ar-S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10</a:t>
            </a:fld>
            <a:endParaRPr lang="ar-S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11</a:t>
            </a:fld>
            <a:endParaRPr lang="ar-S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ar-SA"/>
          </a:p>
        </p:txBody>
      </p:sp>
      <p:sp>
        <p:nvSpPr>
          <p:cNvPr id="4" name="Rectangl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2A7042-DEED-4AA1-9E89-4A16B2572577}" type="slidenum">
              <a:rPr lang="ar-SA" smtClean="0"/>
              <a:pPr/>
              <a:t>12</a:t>
            </a:fld>
            <a:endParaRPr lang="ar-S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غلاف ألبو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7162800" y="137160"/>
            <a:ext cx="228600" cy="525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15" name="Rectangle 14"/>
          <p:cNvSpPr/>
          <p:nvPr userDrawn="1"/>
        </p:nvSpPr>
        <p:spPr>
          <a:xfrm>
            <a:off x="7467600" y="133350"/>
            <a:ext cx="1447800" cy="5257800"/>
          </a:xfrm>
          <a:prstGeom prst="rect">
            <a:avLst/>
          </a:prstGeom>
          <a:solidFill>
            <a:schemeClr val="accent3"/>
          </a:soli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467350"/>
            <a:ext cx="8672946" cy="1238250"/>
          </a:xfr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r" eaLnBrk="1" latinLnBrk="0" hangingPunct="1">
              <a:buFontTx/>
              <a:buNone/>
              <a:defRPr kumimoji="0" lang="ar-SA" sz="4800" baseline="0">
                <a:solidFill>
                  <a:schemeClr val="bg1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عنوان ألبوم الصور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228600" y="152400"/>
            <a:ext cx="6858000" cy="5239512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/>
          <a:lstStyle>
            <a:lvl1pPr marL="0" indent="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13" name="Rectangle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chemeClr val="bg1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14" name="Rectangle 13"/>
          <p:cNvSpPr>
            <a:spLocks noGrp="1"/>
          </p:cNvSpPr>
          <p:nvPr>
            <p:ph type="ftr" sz="quarter" idx="14"/>
          </p:nvPr>
        </p:nvSpPr>
        <p:spPr>
          <a:xfrm rot="16200000">
            <a:off x="7296150" y="3698878"/>
            <a:ext cx="2933700" cy="365125"/>
          </a:xfrm>
        </p:spPr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18" name="Rectangle 17"/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5372100" y="2247900"/>
            <a:ext cx="5181600" cy="990600"/>
          </a:xfrm>
        </p:spPr>
        <p:txBody>
          <a:bodyPr/>
          <a:lstStyle>
            <a:lvl1pPr marL="0" indent="0" algn="r" eaLnBrk="1" latinLnBrk="0" hangingPunct="1">
              <a:buNone/>
              <a:defRPr kumimoji="0" lang="ar-SA" sz="2000">
                <a:solidFill>
                  <a:srgbClr val="FFFFFF"/>
                </a:solidFill>
              </a:defRPr>
            </a:lvl1pPr>
          </a:lstStyle>
          <a:p>
            <a:pPr lvl="0" algn="r" rtl="1"/>
            <a:r>
              <a:rPr kumimoji="0" lang="ar-SA"/>
              <a:t>انقر لإضافة تاريخ أو تفاصيل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أفقي لأعلى  ذو تسم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 noChangeAspect="1"/>
          </p:cNvSpPr>
          <p:nvPr>
            <p:ph type="pic" sz="quarter" idx="11"/>
          </p:nvPr>
        </p:nvSpPr>
        <p:spPr>
          <a:xfrm>
            <a:off x="43434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6" name="Picture Placeholder 25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33528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228600"/>
            <a:ext cx="3947160" cy="296037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228600"/>
            <a:ext cx="3947160" cy="2960370"/>
          </a:xfrm>
        </p:spPr>
        <p:txBody>
          <a:bodyPr anchor="b" anchorCtr="0"/>
          <a:lstStyle>
            <a:lvl1pPr marL="0" marR="0" indent="0" algn="r" eaLnBrk="1" latinLnBrk="0" hangingPunct="1">
              <a:buFontTx/>
              <a:buNone/>
              <a:defRPr kumimoji="0" lang="ar-SA" sz="2000" i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لأعلى مختل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4648200" y="3124962"/>
            <a:ext cx="3697224" cy="2772918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12"/>
          </p:nvPr>
        </p:nvSpPr>
        <p:spPr>
          <a:xfrm>
            <a:off x="228600" y="228600"/>
            <a:ext cx="4251960" cy="566928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648200" y="228600"/>
            <a:ext cx="3672840" cy="275463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عمودي لأعل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8669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866900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305300" y="228600"/>
            <a:ext cx="2286000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7"/>
          </p:nvPr>
        </p:nvSpPr>
        <p:spPr>
          <a:xfrm>
            <a:off x="4306086" y="3505200"/>
            <a:ext cx="228521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228600"/>
            <a:ext cx="1676400" cy="27432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6629400" y="228600"/>
            <a:ext cx="1676400" cy="1905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152400" y="4724400"/>
            <a:ext cx="1676400" cy="1905000"/>
          </a:xfrm>
        </p:spPr>
        <p:txBody>
          <a:bodyPr anchor="b" anchorCtr="0"/>
          <a:lstStyle>
            <a:lvl1pPr marL="0" marR="0" indent="0" algn="r" eaLnBrk="1" latinLnBrk="0" hangingPunct="1">
              <a:buFontTx/>
              <a:buNone/>
              <a:defRPr kumimoji="0" lang="ar-SA" sz="16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0" hasCustomPrompt="1"/>
          </p:nvPr>
        </p:nvSpPr>
        <p:spPr>
          <a:xfrm>
            <a:off x="6629400" y="4724400"/>
            <a:ext cx="1676400" cy="1905000"/>
          </a:xfrm>
        </p:spPr>
        <p:txBody>
          <a:bodyPr anchor="b" anchorCtr="0"/>
          <a:lstStyle>
            <a:lvl1pPr marL="0" marR="0" indent="0" algn="r" eaLnBrk="1" latinLnBrk="0" hangingPunct="1">
              <a:buFontTx/>
              <a:buNone/>
              <a:defRPr kumimoji="0" lang="ar-SA" sz="16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أفقي لأعلى ذو تسميات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533400" y="685800"/>
            <a:ext cx="3653297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6" hasCustomPrompt="1"/>
          </p:nvPr>
        </p:nvSpPr>
        <p:spPr>
          <a:xfrm>
            <a:off x="533400" y="6324600"/>
            <a:ext cx="3657600" cy="3048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267200" y="6858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8"/>
          </p:nvPr>
        </p:nvSpPr>
        <p:spPr>
          <a:xfrm>
            <a:off x="5334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267200" y="3505200"/>
            <a:ext cx="3657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33400" y="304800"/>
            <a:ext cx="3657600" cy="3048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4267200" y="6324600"/>
            <a:ext cx="3657600" cy="3048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267200" y="304800"/>
            <a:ext cx="3657600" cy="3048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16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عمودي لأعلى ذو تسمية توضيحية كبير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 noChangeAspect="1"/>
          </p:cNvSpPr>
          <p:nvPr>
            <p:ph type="pic" sz="quarter" idx="14"/>
          </p:nvPr>
        </p:nvSpPr>
        <p:spPr>
          <a:xfrm>
            <a:off x="2286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8" name="Picture Placeholder 27"/>
          <p:cNvSpPr>
            <a:spLocks noGrp="1" noChangeAspect="1"/>
          </p:cNvSpPr>
          <p:nvPr>
            <p:ph type="pic" sz="quarter" idx="31"/>
          </p:nvPr>
        </p:nvSpPr>
        <p:spPr>
          <a:xfrm>
            <a:off x="43434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4" name="Picture Placeholder 3"/>
          <p:cNvSpPr>
            <a:spLocks noGrp="1" noChangeAspect="1"/>
          </p:cNvSpPr>
          <p:nvPr>
            <p:ph type="pic" sz="quarter" idx="30"/>
          </p:nvPr>
        </p:nvSpPr>
        <p:spPr>
          <a:xfrm>
            <a:off x="22860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6" name="Picture Placeholder 5"/>
          <p:cNvSpPr>
            <a:spLocks noGrp="1" noChangeAspect="1"/>
          </p:cNvSpPr>
          <p:nvPr>
            <p:ph type="pic" sz="quarter" idx="32"/>
          </p:nvPr>
        </p:nvSpPr>
        <p:spPr>
          <a:xfrm>
            <a:off x="6400800" y="416356"/>
            <a:ext cx="2006651" cy="2675534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9" hasCustomPrompt="1"/>
          </p:nvPr>
        </p:nvSpPr>
        <p:spPr>
          <a:xfrm>
            <a:off x="228600" y="3352800"/>
            <a:ext cx="8153400" cy="3048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28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7" name="Rectangle 6"/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لأعلى: 1 عمودي مع 3 أفق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43292" y="257665"/>
            <a:ext cx="4764388" cy="63525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8"/>
          </p:nvPr>
        </p:nvSpPr>
        <p:spPr>
          <a:xfrm>
            <a:off x="5446340" y="257665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5446340" y="2432657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3"/>
          </p:nvPr>
        </p:nvSpPr>
        <p:spPr>
          <a:xfrm>
            <a:off x="5446340" y="4607649"/>
            <a:ext cx="2670050" cy="2002536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6" name="Rectangle 5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لأعلى: 3 أفقي مع 2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4"/>
          </p:nvPr>
        </p:nvSpPr>
        <p:spPr>
          <a:xfrm>
            <a:off x="228600" y="34290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2438400" y="228600"/>
            <a:ext cx="5562600" cy="4171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070154" cy="3124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27"/>
          </p:nvPr>
        </p:nvSpPr>
        <p:spPr>
          <a:xfrm>
            <a:off x="52578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8"/>
          </p:nvPr>
        </p:nvSpPr>
        <p:spPr>
          <a:xfrm>
            <a:off x="2438400" y="4495800"/>
            <a:ext cx="2743200" cy="20574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7" name="Rectangle 6"/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 لأعلى: 2 أفقي مع 3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6"/>
          </p:nvPr>
        </p:nvSpPr>
        <p:spPr>
          <a:xfrm>
            <a:off x="2286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9"/>
          </p:nvPr>
        </p:nvSpPr>
        <p:spPr>
          <a:xfrm>
            <a:off x="228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30"/>
          </p:nvPr>
        </p:nvSpPr>
        <p:spPr>
          <a:xfrm>
            <a:off x="4419600" y="3867150"/>
            <a:ext cx="39624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30099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8"/>
          </p:nvPr>
        </p:nvSpPr>
        <p:spPr>
          <a:xfrm>
            <a:off x="5791200" y="228600"/>
            <a:ext cx="2606040" cy="347472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8" name="Rectangle 7"/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10" name="Rectangle 9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11" name="Rectangle 10"/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مربع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2133600" y="762000"/>
            <a:ext cx="4873334" cy="48768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r" rtl="0" eaLnBrk="1" latinLnBrk="0" hangingPunct="1">
              <a:spcBef>
                <a:spcPct val="20000"/>
              </a:spcBef>
              <a:buFontTx/>
              <a:buNone/>
              <a:defRPr kumimoji="0" lang="ar-SA"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133600" y="5715000"/>
            <a:ext cx="4876800" cy="838200"/>
          </a:xfrm>
        </p:spPr>
        <p:txBody>
          <a:bodyPr tIns="91440" rIns="9144" bIns="91440" anchor="t"/>
          <a:lstStyle>
            <a:lvl1pPr marL="0" marR="0" indent="0" algn="r" eaLnBrk="1" latinLnBrk="0" hangingPunct="1">
              <a:buFontTx/>
              <a:buNone/>
              <a:defRPr kumimoji="0" lang="ar-SA" sz="2000" i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مربع لأعل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3"/>
          </p:nvPr>
        </p:nvSpPr>
        <p:spPr>
          <a:xfrm>
            <a:off x="4955273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0" marR="0" indent="1588" algn="r" rtl="0" eaLnBrk="1" latinLnBrk="0" hangingPunct="1">
              <a:spcBef>
                <a:spcPct val="20000"/>
              </a:spcBef>
              <a:buFontTx/>
              <a:buNone/>
              <a:defRPr kumimoji="0" lang="ar-SA" sz="24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1145273" y="1371600"/>
            <a:ext cx="3198127" cy="3200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r" rtl="0" eaLnBrk="1" latinLnBrk="0" hangingPunct="1">
              <a:spcBef>
                <a:spcPct val="20000"/>
              </a:spcBef>
              <a:buFontTx/>
              <a:buNone/>
              <a:defRPr kumimoji="0" lang="ar-SA"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1588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4648200"/>
            <a:ext cx="3200400" cy="1295400"/>
          </a:xfrm>
        </p:spPr>
        <p:txBody>
          <a:bodyPr tIns="91440" rIns="9144" bIns="91440" anchor="t"/>
          <a:lstStyle>
            <a:lvl1pPr marL="0" marR="0" indent="0" algn="r" eaLnBrk="1" latinLnBrk="0" hangingPunct="1">
              <a:buFontTx/>
              <a:buNone/>
              <a:defRPr kumimoji="0" lang="ar-SA" sz="2000" i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48200"/>
            <a:ext cx="3200400" cy="1295400"/>
          </a:xfrm>
        </p:spPr>
        <p:txBody>
          <a:bodyPr tIns="91440" rIns="9144" bIns="91440" anchor="t"/>
          <a:lstStyle>
            <a:lvl1pPr marL="0" marR="0" indent="0" algn="r" eaLnBrk="1" latinLnBrk="0" hangingPunct="1">
              <a:buFontTx/>
              <a:buNone/>
              <a:defRPr kumimoji="0" lang="ar-SA" sz="2000" i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0" name="Rectangle 9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أفقي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0"/>
          </p:nvPr>
        </p:nvSpPr>
        <p:spPr>
          <a:xfrm>
            <a:off x="533400" y="218390"/>
            <a:ext cx="7467600" cy="56007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0" indent="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5943600"/>
            <a:ext cx="7467600" cy="762000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2400" i="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بانوراما ذات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30"/>
          </p:nvPr>
        </p:nvSpPr>
        <p:spPr>
          <a:xfrm>
            <a:off x="228600" y="1524000"/>
            <a:ext cx="8229600" cy="274320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anchor="t">
            <a:normAutofit/>
          </a:bodyPr>
          <a:lstStyle>
            <a:lvl1pPr marL="342900" marR="0" indent="-342900" algn="r" rtl="0" eaLnBrk="1" latinLnBrk="0" hangingPunct="1">
              <a:spcBef>
                <a:spcPct val="20000"/>
              </a:spcBef>
              <a:buFontTx/>
              <a:buNone/>
              <a:defRPr kumimoji="0" lang="ar-SA" sz="2000" i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0" marR="0" indent="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 hasCustomPrompt="1"/>
          </p:nvPr>
        </p:nvSpPr>
        <p:spPr>
          <a:xfrm>
            <a:off x="228600" y="4343400"/>
            <a:ext cx="8229600" cy="1676400"/>
          </a:xfrm>
        </p:spPr>
        <p:txBody>
          <a:bodyPr tIns="91440" rIns="9144" bIns="91440" anchor="t"/>
          <a:lstStyle>
            <a:lvl1pPr marL="0" marR="0" indent="0" algn="r" eaLnBrk="1" latinLnBrk="0" hangingPunct="1">
              <a:buFontTx/>
              <a:buNone/>
              <a:defRPr kumimoji="0" lang="ar-SA" sz="2000" i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8" name="Rectangle 7"/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9" name="Rectangle 8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10" name="Rectangle 9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 eaLnBrk="1" latinLnBrk="0" hangingPunct="1"/>
            <a:r>
              <a:rPr lang="ar-SA" smtClean="0"/>
              <a:t>انقر لتحرير نمط العنوان الرئيسي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r" rtl="1" eaLnBrk="1" latinLnBrk="0" hangingPunct="1"/>
            <a:r>
              <a:rPr lang="ar-SA" smtClean="0"/>
              <a:t>انقر لتحرير أنماط النص الرئيسي</a:t>
            </a:r>
          </a:p>
          <a:p>
            <a:pPr lvl="1" algn="r" rtl="1" eaLnBrk="1" latinLnBrk="0" hangingPunct="1"/>
            <a:r>
              <a:rPr lang="ar-SA" smtClean="0"/>
              <a:t>المستوى الثاني</a:t>
            </a:r>
          </a:p>
          <a:p>
            <a:pPr lvl="2" algn="r" rtl="1" eaLnBrk="1" latinLnBrk="0" hangingPunct="1"/>
            <a:r>
              <a:rPr lang="ar-SA" smtClean="0"/>
              <a:t>المستوى الثالث</a:t>
            </a:r>
          </a:p>
          <a:p>
            <a:pPr lvl="3" algn="r" rtl="1" eaLnBrk="1" latinLnBrk="0" hangingPunct="1"/>
            <a:r>
              <a:rPr lang="ar-SA" smtClean="0"/>
              <a:t>المستوى الرابع</a:t>
            </a:r>
          </a:p>
          <a:p>
            <a:pPr lvl="4" algn="r" rtl="1" eaLnBrk="1" latinLnBrk="0" hangingPunct="1"/>
            <a:r>
              <a:rPr lang="ar-SA" smtClean="0"/>
              <a:t>المستوى الخامس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B50E-0B48-4566-8609-C51CF752A7DF}" type="datetimeFigureOut">
              <a:rPr lang="ar-SY"/>
              <a:pPr/>
              <a:t>30/07/1447</a:t>
            </a:fld>
            <a:endParaRPr kumimoji="0" lang="ar-S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31D5-1B33-458B-8AFD-CECCB0FA18CB}" type="slidenum">
              <a:rPr/>
              <a:pPr/>
              <a:t>‹#›</a:t>
            </a:fld>
            <a:endParaRPr kumimoji="0" lang="ar-SA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8B50E-0B48-4566-8609-C51CF752A7DF}" type="datetimeFigureOut">
              <a:rPr lang="ar-SY"/>
              <a:pPr/>
              <a:t>30/07/1447</a:t>
            </a:fld>
            <a:endParaRPr kumimoji="0" lang="ar-S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31D5-1B33-458B-8AFD-CECCB0FA18CB}" type="slidenum">
              <a:rPr/>
              <a:pPr/>
              <a:t>‹#›</a:t>
            </a:fld>
            <a:endParaRPr kumimoji="0" lang="ar-S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عمودي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304800" y="228600"/>
            <a:ext cx="4754880" cy="63246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marL="0" indent="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5400" y="228600"/>
            <a:ext cx="3200400" cy="3810000"/>
          </a:xfrm>
        </p:spPr>
        <p:txBody>
          <a:bodyPr tIns="91440" bIns="91440" anchor="t"/>
          <a:lstStyle>
            <a:lvl1pPr marL="0" marR="0" indent="0" algn="r" eaLnBrk="1" latinLnBrk="0" hangingPunct="1">
              <a:buFontTx/>
              <a:buNone/>
              <a:defRPr kumimoji="0" lang="ar-SA" sz="2000" i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7" name="Rectangle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8" name="Rectangle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أفقي ملء الشاش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t"/>
          <a:lstStyle/>
          <a:p>
            <a:pPr marL="0" marR="0" indent="0" algn="ctr" rtl="1">
              <a:buFontTx/>
              <a:buNone/>
            </a:pPr>
            <a:r>
              <a:rPr kumimoji="0" lang="ar-SA" i="0"/>
              <a:t>انقر فوق الرمز لإضافة صورة ملء الصفحة</a:t>
            </a:r>
            <a:endParaRPr kumimoji="0" lang="ar-SA" i="0" baseline="0"/>
          </a:p>
        </p:txBody>
      </p:sp>
      <p:sp>
        <p:nvSpPr>
          <p:cNvPr id="6" name="Rectangle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8" name="Rectangle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مقطع ألبو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23" name="Rectangle 22"/>
          <p:cNvSpPr/>
          <p:nvPr userDrawn="1"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24" name="Rectangle 23"/>
          <p:cNvSpPr/>
          <p:nvPr userDrawn="1"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/>
            <a:endParaRPr kumimoji="0" lang="ar-SA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35429" y="2146300"/>
            <a:ext cx="2362200" cy="21971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/>
          <a:lstStyle>
            <a:lvl1pPr marL="0" indent="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7" name="Rectangle 16"/>
          <p:cNvSpPr/>
          <p:nvPr/>
        </p:nvSpPr>
        <p:spPr>
          <a:xfrm rot="10800000" flipV="1">
            <a:off x="435429" y="6172200"/>
            <a:ext cx="7086600" cy="6858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/>
            <a:endParaRPr kumimoji="0" lang="ar-SA"/>
          </a:p>
        </p:txBody>
      </p:sp>
      <p:sp>
        <p:nvSpPr>
          <p:cNvPr id="22" name="Rectangle 21"/>
          <p:cNvSpPr/>
          <p:nvPr userDrawn="1"/>
        </p:nvSpPr>
        <p:spPr>
          <a:xfrm>
            <a:off x="435429" y="0"/>
            <a:ext cx="7086600" cy="1981200"/>
          </a:xfrm>
          <a:prstGeom prst="rect">
            <a:avLst/>
          </a:prstGeom>
          <a:solidFill>
            <a:schemeClr val="accent5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/>
            <a:endParaRPr kumimoji="0" lang="ar-SA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5429" y="5791200"/>
            <a:ext cx="7086600" cy="381000"/>
          </a:xfrm>
          <a:solidFill>
            <a:schemeClr val="accent3"/>
          </a:solidFill>
        </p:spPr>
        <p:txBody>
          <a:bodyPr vert="horz" anchor="ctr"/>
          <a:lstStyle>
            <a:lvl1pPr marL="0" indent="0" algn="r" eaLnBrk="1" latinLnBrk="0" hangingPunct="1">
              <a:buFontTx/>
              <a:buNone/>
              <a:defRPr kumimoji="0" lang="ar-SA" sz="1200">
                <a:solidFill>
                  <a:srgbClr val="FFFFFF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عنوان فرعي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7" hasCustomPrompt="1"/>
          </p:nvPr>
        </p:nvSpPr>
        <p:spPr>
          <a:xfrm>
            <a:off x="435429" y="4495800"/>
            <a:ext cx="7086600" cy="1295400"/>
          </a:xfrm>
          <a:solidFill>
            <a:schemeClr val="accent6"/>
          </a:solidFill>
        </p:spPr>
        <p:txBody>
          <a:bodyPr vert="horz" anchor="ctr"/>
          <a:lstStyle>
            <a:lvl1pPr marL="0" indent="0" algn="r" eaLnBrk="1" latinLnBrk="0" hangingPunct="1">
              <a:buFontTx/>
              <a:buNone/>
              <a:defRPr kumimoji="0" lang="ar-SA" sz="3200">
                <a:solidFill>
                  <a:srgbClr val="FFFFFF"/>
                </a:solidFill>
              </a:defRPr>
            </a:lvl1pPr>
            <a:extLst/>
          </a:lstStyle>
          <a:p>
            <a:pPr lvl="0" algn="r" rtl="1"/>
            <a:r>
              <a:rPr kumimoji="0" lang="ar-SA"/>
              <a:t>انقر لإضافة عنوان المقطع</a:t>
            </a:r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8"/>
          </p:nvPr>
        </p:nvSpPr>
        <p:spPr>
          <a:xfrm>
            <a:off x="29500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FontTx/>
              <a:buNone/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5312229" y="2133600"/>
            <a:ext cx="2209800" cy="2209800"/>
          </a:xfrm>
          <a:solidFill>
            <a:schemeClr val="bg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>
            <a:normAutofit/>
          </a:bodyPr>
          <a:lstStyle>
            <a:lvl1pPr marL="0" indent="0" algn="r" rtl="0" eaLnBrk="1" latinLnBrk="0" hangingPunct="1">
              <a:spcBef>
                <a:spcPct val="20000"/>
              </a:spcBef>
              <a:buFontTx/>
              <a:buNone/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8" name="Rectangle 17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20" name="Rectangle 1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21" name="Rectangle 20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عمودي لأعل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 noChangeAspect="1"/>
          </p:cNvSpPr>
          <p:nvPr>
            <p:ph type="pic" sz="quarter" idx="10"/>
          </p:nvPr>
        </p:nvSpPr>
        <p:spPr>
          <a:xfrm>
            <a:off x="4341047" y="533400"/>
            <a:ext cx="3431353" cy="4575141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31" name="Picture Placeholder 30"/>
          <p:cNvSpPr>
            <a:spLocks noGrp="1" noChangeAspect="1"/>
          </p:cNvSpPr>
          <p:nvPr>
            <p:ph type="pic" sz="quarter" idx="11"/>
          </p:nvPr>
        </p:nvSpPr>
        <p:spPr>
          <a:xfrm>
            <a:off x="685800" y="533400"/>
            <a:ext cx="3429000" cy="45720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t"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85800" y="5257800"/>
            <a:ext cx="3429000" cy="1219200"/>
          </a:xfrm>
        </p:spPr>
        <p:txBody>
          <a:bodyPr anchor="t"/>
          <a:lstStyle>
            <a:lvl1pPr marL="0" marR="0" indent="0" algn="r" eaLnBrk="1" latinLnBrk="0" hangingPunct="1">
              <a:buFontTx/>
              <a:buNone/>
              <a:defRPr kumimoji="0" lang="ar-SA" sz="18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343400" y="5257800"/>
            <a:ext cx="3429000" cy="1219200"/>
          </a:xfrm>
        </p:spPr>
        <p:txBody>
          <a:bodyPr anchor="t"/>
          <a:lstStyle>
            <a:lvl1pPr marL="0" marR="0" indent="0" algn="r" eaLnBrk="1" latinLnBrk="0" hangingPunct="1">
              <a:buFontTx/>
              <a:buNone/>
              <a:defRPr kumimoji="0" lang="ar-SA" sz="18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أفقي لأعل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/>
          <p:cNvSpPr>
            <a:spLocks noGrp="1" noChangeAspect="1"/>
          </p:cNvSpPr>
          <p:nvPr>
            <p:ph type="pic" sz="quarter" idx="13"/>
          </p:nvPr>
        </p:nvSpPr>
        <p:spPr>
          <a:xfrm>
            <a:off x="4343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8" name="Picture Placeholder 7"/>
          <p:cNvSpPr>
            <a:spLocks noGrp="1" noChangeAspect="1"/>
          </p:cNvSpPr>
          <p:nvPr>
            <p:ph type="pic" sz="quarter" idx="14"/>
          </p:nvPr>
        </p:nvSpPr>
        <p:spPr>
          <a:xfrm>
            <a:off x="152400" y="1085850"/>
            <a:ext cx="4038600" cy="3028950"/>
          </a:xfrm>
          <a:prstGeom prst="rect">
            <a:avLst/>
          </a:prstGeo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 hasCustomPrompt="1"/>
          </p:nvPr>
        </p:nvSpPr>
        <p:spPr>
          <a:xfrm>
            <a:off x="152400" y="4267200"/>
            <a:ext cx="4038600" cy="1066800"/>
          </a:xfrm>
        </p:spPr>
        <p:txBody>
          <a:bodyPr anchor="t"/>
          <a:lstStyle>
            <a:lvl1pPr marL="0" marR="0" indent="0" algn="r" eaLnBrk="1" latinLnBrk="0" hangingPunct="1">
              <a:buFontTx/>
              <a:buNone/>
              <a:defRPr kumimoji="0" lang="ar-SA" sz="18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 hasCustomPrompt="1"/>
          </p:nvPr>
        </p:nvSpPr>
        <p:spPr>
          <a:xfrm>
            <a:off x="4343400" y="4267200"/>
            <a:ext cx="4038600" cy="1066800"/>
          </a:xfrm>
        </p:spPr>
        <p:txBody>
          <a:bodyPr anchor="t"/>
          <a:lstStyle>
            <a:lvl1pPr marL="0" marR="0" indent="0" algn="r" eaLnBrk="1" latinLnBrk="0" hangingPunct="1">
              <a:buFontTx/>
              <a:buNone/>
              <a:defRPr kumimoji="0" lang="ar-SA" sz="18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6" name="Rectangle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9" name="Rectangle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مختلط لأعل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 noChangeAspect="1"/>
          </p:cNvSpPr>
          <p:nvPr>
            <p:ph type="pic" sz="quarter" idx="11"/>
          </p:nvPr>
        </p:nvSpPr>
        <p:spPr>
          <a:xfrm>
            <a:off x="4724401" y="225552"/>
            <a:ext cx="3694176" cy="2770632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1" name="Picture Placeholder 20"/>
          <p:cNvSpPr>
            <a:spLocks noGrp="1" noChangeAspect="1"/>
          </p:cNvSpPr>
          <p:nvPr>
            <p:ph type="pic" sz="quarter" idx="12"/>
          </p:nvPr>
        </p:nvSpPr>
        <p:spPr>
          <a:xfrm>
            <a:off x="152400" y="222504"/>
            <a:ext cx="4368557" cy="5824743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124200"/>
            <a:ext cx="3694177" cy="2983987"/>
          </a:xfrm>
        </p:spPr>
        <p:txBody>
          <a:bodyPr anchor="t" anchorCtr="0"/>
          <a:lstStyle>
            <a:lvl1pPr marL="0" marR="0" indent="0" algn="r" eaLnBrk="1" latinLnBrk="0" hangingPunct="1">
              <a:buFontTx/>
              <a:buNone/>
              <a:defRPr kumimoji="0" lang="ar-SA" sz="2000" i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5" name="Rectangle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6" name="Rectangl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7" name="Rectangle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عمودي لأعل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 noChangeAspect="1"/>
          </p:cNvSpPr>
          <p:nvPr>
            <p:ph type="pic" sz="quarter" idx="10"/>
          </p:nvPr>
        </p:nvSpPr>
        <p:spPr>
          <a:xfrm>
            <a:off x="2286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9" name="Picture Placeholder 28"/>
          <p:cNvSpPr>
            <a:spLocks noGrp="1" noChangeAspect="1"/>
          </p:cNvSpPr>
          <p:nvPr>
            <p:ph type="pic" sz="quarter" idx="11"/>
          </p:nvPr>
        </p:nvSpPr>
        <p:spPr>
          <a:xfrm>
            <a:off x="30480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1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5867400" y="533400"/>
            <a:ext cx="2590800" cy="3454400"/>
          </a:xfrm>
          <a:solidFill>
            <a:schemeClr val="bg1"/>
          </a:solidFill>
          <a:ln w="3492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>
            <a:lvl1pPr marL="342900" indent="-342900" algn="r" rtl="0" eaLnBrk="1" latinLnBrk="0" hangingPunct="1">
              <a:spcBef>
                <a:spcPct val="20000"/>
              </a:spcBef>
              <a:defRPr kumimoji="0" lang="ar-SA" sz="2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marL="342900" indent="-342900" algn="ctr" rtl="1" eaLnBrk="1" latinLnBrk="0" hangingPunct="1"/>
            <a:r>
              <a:rPr lang="ar-SA" smtClean="0"/>
              <a:t>انقر فوق الرمز لإضافة صورة</a:t>
            </a:r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286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r" eaLnBrk="1" latinLnBrk="0" hangingPunct="1">
              <a:buFontTx/>
              <a:buNone/>
              <a:defRPr kumimoji="0" lang="ar-SA" sz="20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r" eaLnBrk="1" latinLnBrk="0" hangingPunct="1">
              <a:buFontTx/>
              <a:buNone/>
              <a:defRPr kumimoji="0" lang="ar-SA" sz="20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867400" y="4343400"/>
            <a:ext cx="2590800" cy="1676400"/>
          </a:xfrm>
        </p:spPr>
        <p:txBody>
          <a:bodyPr anchor="t" anchorCtr="0">
            <a:noAutofit/>
          </a:bodyPr>
          <a:lstStyle>
            <a:lvl1pPr marL="0" marR="0" indent="0" algn="r" eaLnBrk="1" latinLnBrk="0" hangingPunct="1">
              <a:buFontTx/>
              <a:buNone/>
              <a:defRPr kumimoji="0" lang="ar-SA" sz="2000" baseline="0"/>
            </a:lvl1pPr>
            <a:extLst/>
          </a:lstStyle>
          <a:p>
            <a:pPr lvl="0" algn="r" rtl="1"/>
            <a:r>
              <a:rPr kumimoji="0" lang="ar-SA"/>
              <a:t>انقر لإضافة تسمية توضيحية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889273" y="0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/>
            <a:endParaRPr kumimoji="0" lang="ar-SA"/>
          </a:p>
        </p:txBody>
      </p:sp>
      <p:sp>
        <p:nvSpPr>
          <p:cNvPr id="9" name="Rectangle 8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/>
          </a:p>
        </p:txBody>
      </p:sp>
      <p:sp>
        <p:nvSpPr>
          <p:cNvPr id="11" name="Rectangl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A4431D5-1B33-458B-8AFD-CECCB0FA18CB}" type="slidenum">
              <a:rPr kumimoji="0" lang="ar-SA">
                <a:solidFill>
                  <a:srgbClr val="FFFFFF"/>
                </a:solidFill>
              </a:rPr>
              <a:pPr/>
              <a:t>‹#›</a:t>
            </a:fld>
            <a:endParaRPr kumimoji="0" lang="ar-SA"/>
          </a:p>
        </p:txBody>
      </p:sp>
      <p:sp>
        <p:nvSpPr>
          <p:cNvPr id="12" name="Rectangle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 rtl="1"/>
            <a:endParaRPr kumimoji="0" lang="ar-SA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6200000">
            <a:off x="5315559" y="3268980"/>
            <a:ext cx="6858000" cy="320040"/>
          </a:xfrm>
          <a:prstGeom prst="rect">
            <a:avLst/>
          </a:prstGeom>
          <a:solidFill>
            <a:schemeClr val="accent6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8" name="Rectangle 7"/>
          <p:cNvSpPr/>
          <p:nvPr/>
        </p:nvSpPr>
        <p:spPr>
          <a:xfrm rot="16200000">
            <a:off x="5628132" y="3341399"/>
            <a:ext cx="6858000" cy="173736"/>
          </a:xfrm>
          <a:prstGeom prst="rect">
            <a:avLst/>
          </a:prstGeom>
          <a:solidFill>
            <a:schemeClr val="accent3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kumimoji="0" lang="ar-SA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  <a:prstGeom prst="rect">
            <a:avLst/>
          </a:prstGeom>
        </p:spPr>
        <p:txBody>
          <a:bodyPr vert="horz" rtlCol="1" anchor="ctr">
            <a:normAutofit/>
          </a:bodyPr>
          <a:lstStyle/>
          <a:p>
            <a:pPr eaLnBrk="1" latinLnBrk="0" hangingPunct="1"/>
            <a:r>
              <a:rPr kumimoji="0" lang="ar-SA" smtClean="0"/>
              <a:t>انقر لتحرير نمط العنوان الرئيسي</a:t>
            </a:r>
            <a:endParaRPr kumimoji="0"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7848600" cy="4525963"/>
          </a:xfrm>
          <a:prstGeom prst="rect">
            <a:avLst/>
          </a:prstGeom>
        </p:spPr>
        <p:txBody>
          <a:bodyPr vert="horz" rtlCol="1">
            <a:normAutofit/>
          </a:bodyPr>
          <a:lstStyle/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  <a:p>
            <a:pPr lvl="1" eaLnBrk="1" latinLnBrk="0" hangingPunct="1"/>
            <a:r>
              <a:rPr kumimoji="0" lang="ar-SA" smtClean="0"/>
              <a:t>المستوى الثاني</a:t>
            </a:r>
          </a:p>
          <a:p>
            <a:pPr lvl="2" eaLnBrk="1" latinLnBrk="0" hangingPunct="1"/>
            <a:r>
              <a:rPr kumimoji="0" lang="ar-SA" smtClean="0"/>
              <a:t>المستوى الثالث</a:t>
            </a:r>
          </a:p>
          <a:p>
            <a:pPr lvl="3" eaLnBrk="1" latinLnBrk="0" hangingPunct="1"/>
            <a:r>
              <a:rPr kumimoji="0" lang="ar-SA" smtClean="0"/>
              <a:t>المستوى الرابع</a:t>
            </a:r>
          </a:p>
          <a:p>
            <a:pPr lvl="4" eaLnBrk="1" latinLnBrk="0" hangingPunct="1"/>
            <a:r>
              <a:rPr kumimoji="0" lang="ar-SA" smtClean="0"/>
              <a:t>المستوى الخامس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696200" y="1012825"/>
            <a:ext cx="2133600" cy="365125"/>
          </a:xfrm>
          <a:prstGeom prst="rect">
            <a:avLst/>
          </a:prstGeom>
        </p:spPr>
        <p:txBody>
          <a:bodyPr vert="horz" rtlCol="1" anchor="ctr"/>
          <a:lstStyle>
            <a:lvl1pPr algn="r" eaLnBrk="1" latinLnBrk="0" hangingPunct="1">
              <a:defRPr kumimoji="0" lang="ar-SA" sz="1200">
                <a:solidFill>
                  <a:schemeClr val="bg1"/>
                </a:solidFill>
              </a:defRPr>
            </a:lvl1pPr>
            <a:extLst/>
          </a:lstStyle>
          <a:p>
            <a:pPr algn="r" rtl="1"/>
            <a:fld id="{9668B50E-0B48-4566-8609-C51CF752A7DF}" type="datetimeFigureOut">
              <a:rPr kumimoji="0" lang="ar-SA">
                <a:solidFill>
                  <a:schemeClr val="bg1"/>
                </a:solidFill>
              </a:rPr>
              <a:pPr algn="r" rtl="1"/>
              <a:t>30/07/1447</a:t>
            </a:fld>
            <a:endParaRPr kumimoji="0" lang="ar-SA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62800" y="3832226"/>
            <a:ext cx="3200400" cy="365125"/>
          </a:xfrm>
          <a:prstGeom prst="rect">
            <a:avLst/>
          </a:prstGeom>
        </p:spPr>
        <p:txBody>
          <a:bodyPr vert="horz" rtlCol="1" anchor="ctr"/>
          <a:lstStyle>
            <a:lvl1pPr algn="r" eaLnBrk="1" latinLnBrk="0" hangingPunct="1">
              <a:defRPr kumimoji="0" lang="ar-SA" sz="1200">
                <a:solidFill>
                  <a:schemeClr val="bg1"/>
                </a:solidFill>
              </a:defRPr>
            </a:lvl1pPr>
            <a:extLst/>
          </a:lstStyle>
          <a:p>
            <a:pPr algn="r" rtl="1"/>
            <a:endParaRPr kumimoji="0" lang="ar-SA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5400000">
            <a:off x="8278813" y="5962650"/>
            <a:ext cx="968375" cy="365125"/>
          </a:xfrm>
          <a:prstGeom prst="rect">
            <a:avLst/>
          </a:prstGeom>
        </p:spPr>
        <p:txBody>
          <a:bodyPr vert="horz" rtlCol="1" anchor="ctr"/>
          <a:lstStyle>
            <a:lvl1pPr algn="r" eaLnBrk="1" latinLnBrk="0" hangingPunct="1">
              <a:defRPr kumimoji="0" lang="ar-SA" sz="1200">
                <a:solidFill>
                  <a:schemeClr val="bg1"/>
                </a:solidFill>
              </a:defRPr>
            </a:lvl1pPr>
            <a:extLst/>
          </a:lstStyle>
          <a:p>
            <a:fld id="{8A4431D5-1B33-458B-8AFD-CECCB0FA18CB}" type="slidenum">
              <a:rPr kumimoji="0" lang="ar-SA">
                <a:solidFill>
                  <a:schemeClr val="bg1"/>
                </a:solidFill>
              </a:rPr>
              <a:pPr/>
              <a:t>‹#›</a:t>
            </a:fld>
            <a:endParaRPr kumimoji="0" lang="ar-SA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5749" y="-733"/>
            <a:ext cx="76200" cy="6858000"/>
          </a:xfrm>
          <a:prstGeom prst="rect">
            <a:avLst/>
          </a:prstGeom>
          <a:solidFill>
            <a:schemeClr val="accent1"/>
          </a:solidFill>
          <a:ln w="3492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rtl="1"/>
            <a:endParaRPr kumimoji="0" lang="ar-S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r" rtl="1" eaLnBrk="1" latinLnBrk="0" hangingPunct="1">
        <a:spcBef>
          <a:spcPct val="0"/>
        </a:spcBef>
        <a:buNone/>
        <a:defRPr kumimoji="0" lang="ar-SA" sz="44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42900" indent="-342900" algn="r" rtl="1" eaLnBrk="1" latinLnBrk="0" hangingPunct="1">
        <a:spcBef>
          <a:spcPct val="20000"/>
        </a:spcBef>
        <a:buFont typeface="Arial"/>
        <a:buChar char="•"/>
        <a:defRPr kumimoji="0" lang="ar-SA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r" rtl="1" eaLnBrk="1" latinLnBrk="0" hangingPunct="1">
        <a:spcBef>
          <a:spcPct val="20000"/>
        </a:spcBef>
        <a:buFont typeface="Arial"/>
        <a:buChar char="–"/>
        <a:defRPr kumimoji="0" lang="ar-SA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r" rtl="1" eaLnBrk="1" latinLnBrk="0" hangingPunct="1">
        <a:spcBef>
          <a:spcPct val="20000"/>
        </a:spcBef>
        <a:buFont typeface="Arial"/>
        <a:buChar char="•"/>
        <a:defRPr kumimoji="0" lang="ar-SA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r" rtl="1" eaLnBrk="1" latinLnBrk="0" hangingPunct="1">
        <a:spcBef>
          <a:spcPct val="20000"/>
        </a:spcBef>
        <a:buFont typeface="Arial"/>
        <a:buChar char="–"/>
        <a:defRPr kumimoji="0" lang="ar-SA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r" rtl="1" eaLnBrk="1" latinLnBrk="0" hangingPunct="1">
        <a:spcBef>
          <a:spcPct val="20000"/>
        </a:spcBef>
        <a:buFont typeface="Arial"/>
        <a:buChar char="»"/>
        <a:defRPr kumimoji="0" lang="ar-SA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r" rtl="1" eaLnBrk="1" latinLnBrk="0" hangingPunct="1">
        <a:spcBef>
          <a:spcPct val="20000"/>
        </a:spcBef>
        <a:buFont typeface="Arial"/>
        <a:buChar char="•"/>
        <a:defRPr kumimoji="0" lang="ar-SA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rtl="1" eaLnBrk="1" latinLnBrk="0" hangingPunct="1">
        <a:spcBef>
          <a:spcPct val="20000"/>
        </a:spcBef>
        <a:buFont typeface="Arial"/>
        <a:buChar char="•"/>
        <a:defRPr kumimoji="0" lang="ar-SA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rtl="1" eaLnBrk="1" latinLnBrk="0" hangingPunct="1">
        <a:spcBef>
          <a:spcPct val="20000"/>
        </a:spcBef>
        <a:buFont typeface="Arial"/>
        <a:buChar char="•"/>
        <a:defRPr kumimoji="0" lang="ar-SA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rtl="1" eaLnBrk="1" latinLnBrk="0" hangingPunct="1">
        <a:spcBef>
          <a:spcPct val="20000"/>
        </a:spcBef>
        <a:buFont typeface="Arial"/>
        <a:buChar char="•"/>
        <a:defRPr kumimoji="0" lang="ar-SA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r" rtl="1" eaLnBrk="1" latinLnBrk="0" hangingPunct="1">
        <a:defRPr kumimoji="0" lang="ar-SA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lang="ar-SA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lang="ar-SA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lang="ar-SA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lang="ar-SA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lang="ar-SA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lang="ar-SA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lang="ar-SA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lang="ar-SA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رسم تخطيطي 15"/>
          <p:cNvGraphicFramePr/>
          <p:nvPr>
            <p:extLst>
              <p:ext uri="{D42A27DB-BD31-4B8C-83A1-F6EECF244321}">
                <p14:modId xmlns:p14="http://schemas.microsoft.com/office/powerpoint/2010/main" val="2545564544"/>
              </p:ext>
            </p:extLst>
          </p:nvPr>
        </p:nvGraphicFramePr>
        <p:xfrm>
          <a:off x="457200" y="274638"/>
          <a:ext cx="7848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عنصر نائب للمحتوى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5505464"/>
              </p:ext>
            </p:extLst>
          </p:nvPr>
        </p:nvGraphicFramePr>
        <p:xfrm>
          <a:off x="457200" y="1600201"/>
          <a:ext cx="784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 advTm="3687">
    <p:newsfla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صورة 18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2" r="27522"/>
          <a:stretch>
            <a:fillRect/>
          </a:stretch>
        </p:blipFill>
        <p:spPr bwMode="auto">
          <a:xfrm>
            <a:off x="683568" y="476672"/>
            <a:ext cx="3431353" cy="4575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170" name="صورة 14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7500"/>
          <a:stretch>
            <a:fillRect/>
          </a:stretch>
        </p:blipFill>
        <p:spPr bwMode="auto">
          <a:xfrm>
            <a:off x="4716016" y="548680"/>
            <a:ext cx="34290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0070C0"/>
                </a:solidFill>
              </a:rPr>
              <a:t>الأبواب الرئيسية بعد الاصلاح</a:t>
            </a:r>
          </a:p>
          <a:p>
            <a:endParaRPr lang="ar-SY" sz="1800" dirty="0"/>
          </a:p>
        </p:txBody>
      </p:sp>
      <p:sp>
        <p:nvSpPr>
          <p:cNvPr id="10" name="عنصر نائب للنص 9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FF0000"/>
                </a:solidFill>
              </a:rPr>
              <a:t>الأبواب الرئيسية قبل الاصلاح</a:t>
            </a:r>
          </a:p>
          <a:p>
            <a:endParaRPr lang="ar-SY" dirty="0" smtClean="0"/>
          </a:p>
          <a:p>
            <a:endParaRPr lang="ar-SY" dirty="0"/>
          </a:p>
        </p:txBody>
      </p:sp>
    </p:spTree>
  </p:cSld>
  <p:clrMapOvr>
    <a:masterClrMapping/>
  </p:clrMapOvr>
  <p:transition advTm="4340"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صورة 21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" r="3509"/>
          <a:stretch>
            <a:fillRect/>
          </a:stretch>
        </p:blipFill>
        <p:spPr bwMode="auto">
          <a:xfrm>
            <a:off x="683568" y="548680"/>
            <a:ext cx="3431353" cy="4575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194" name="صورة 15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5" r="8325"/>
          <a:stretch>
            <a:fillRect/>
          </a:stretch>
        </p:blipFill>
        <p:spPr bwMode="auto">
          <a:xfrm>
            <a:off x="4427984" y="620688"/>
            <a:ext cx="34290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0070C0"/>
                </a:solidFill>
              </a:rPr>
              <a:t>كريدور المدرسة بعد الاصلاح</a:t>
            </a:r>
          </a:p>
          <a:p>
            <a:endParaRPr lang="ar-SY" sz="1800" dirty="0"/>
          </a:p>
        </p:txBody>
      </p:sp>
      <p:sp>
        <p:nvSpPr>
          <p:cNvPr id="10" name="عنصر نائب للنص 9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FF0000"/>
                </a:solidFill>
              </a:rPr>
              <a:t>كريدور المدرسة قبل الاصلاح</a:t>
            </a:r>
          </a:p>
          <a:p>
            <a:endParaRPr lang="ar-SY" dirty="0" smtClean="0"/>
          </a:p>
          <a:p>
            <a:endParaRPr lang="ar-SY" dirty="0"/>
          </a:p>
        </p:txBody>
      </p:sp>
    </p:spTree>
  </p:cSld>
  <p:clrMapOvr>
    <a:masterClrMapping/>
  </p:clrMapOvr>
  <p:transition advTm="3582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صورة 23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1" b="9991"/>
          <a:stretch>
            <a:fillRect/>
          </a:stretch>
        </p:blipFill>
        <p:spPr bwMode="auto">
          <a:xfrm>
            <a:off x="755576" y="548680"/>
            <a:ext cx="3431353" cy="4575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218" name="صورة 39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0" b="3660"/>
          <a:stretch>
            <a:fillRect/>
          </a:stretch>
        </p:blipFill>
        <p:spPr bwMode="auto">
          <a:xfrm>
            <a:off x="4427984" y="548680"/>
            <a:ext cx="34290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ar-SY" sz="2400" dirty="0">
                <a:solidFill>
                  <a:srgbClr val="0070C0"/>
                </a:solidFill>
              </a:rPr>
              <a:t>الغرف الصفية </a:t>
            </a:r>
            <a:r>
              <a:rPr lang="ar-SY" sz="2400" dirty="0" smtClean="0">
                <a:solidFill>
                  <a:srgbClr val="0070C0"/>
                </a:solidFill>
              </a:rPr>
              <a:t>بعد </a:t>
            </a:r>
            <a:r>
              <a:rPr lang="ar-SY" sz="2400" dirty="0">
                <a:solidFill>
                  <a:srgbClr val="0070C0"/>
                </a:solidFill>
              </a:rPr>
              <a:t>الاصلاح</a:t>
            </a:r>
          </a:p>
          <a:p>
            <a:endParaRPr lang="ar-SY" sz="1800" dirty="0"/>
          </a:p>
        </p:txBody>
      </p:sp>
      <p:sp>
        <p:nvSpPr>
          <p:cNvPr id="10" name="عنصر نائب للنص 9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FF0000"/>
                </a:solidFill>
              </a:rPr>
              <a:t>الغرف الصفية قبل الاصلاح</a:t>
            </a:r>
          </a:p>
          <a:p>
            <a:endParaRPr lang="ar-SY" dirty="0" smtClean="0"/>
          </a:p>
          <a:p>
            <a:endParaRPr lang="ar-SY" dirty="0"/>
          </a:p>
        </p:txBody>
      </p:sp>
    </p:spTree>
  </p:cSld>
  <p:clrMapOvr>
    <a:masterClrMapping/>
  </p:clrMapOvr>
  <p:transition advTm="4032">
    <p:comb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5" r="27505"/>
          <a:stretch>
            <a:fillRect/>
          </a:stretch>
        </p:blipFill>
        <p:spPr bwMode="auto">
          <a:xfrm>
            <a:off x="4644008" y="533400"/>
            <a:ext cx="4104456" cy="457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صورة 31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7500"/>
          <a:stretch>
            <a:fillRect/>
          </a:stretch>
        </p:blipFill>
        <p:spPr bwMode="auto">
          <a:xfrm>
            <a:off x="251520" y="533400"/>
            <a:ext cx="4104456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4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>
                <a:solidFill>
                  <a:srgbClr val="0070C0"/>
                </a:solidFill>
              </a:rPr>
              <a:t>رسوم جدارية توجيهية</a:t>
            </a:r>
          </a:p>
          <a:p>
            <a:endParaRPr lang="ar-SY" sz="1800" dirty="0"/>
          </a:p>
        </p:txBody>
      </p:sp>
      <p:sp>
        <p:nvSpPr>
          <p:cNvPr id="10" name="عنصر نائب للنص 9"/>
          <p:cNvSpPr>
            <a:spLocks noGrp="1"/>
          </p:cNvSpPr>
          <p:nvPr>
            <p:ph type="body" sz="quarter" idx="15"/>
          </p:nvPr>
        </p:nvSpPr>
        <p:spPr>
          <a:scene3d>
            <a:camera prst="perspectiveLef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FF0000"/>
                </a:solidFill>
              </a:rPr>
              <a:t>رسوم جدارية توجيهية</a:t>
            </a:r>
          </a:p>
          <a:p>
            <a:endParaRPr lang="ar-SY" dirty="0" smtClean="0"/>
          </a:p>
          <a:p>
            <a:endParaRPr lang="ar-SY" dirty="0"/>
          </a:p>
        </p:txBody>
      </p:sp>
    </p:spTree>
  </p:cSld>
  <p:clrMapOvr>
    <a:masterClrMapping/>
  </p:clrMapOvr>
  <p:transition advTm="3913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صورة 27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5" r="27505"/>
          <a:stretch>
            <a:fillRect/>
          </a:stretch>
        </p:blipFill>
        <p:spPr bwMode="auto">
          <a:xfrm>
            <a:off x="4572000" y="149078"/>
            <a:ext cx="3960440" cy="4791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4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>
                <a:solidFill>
                  <a:srgbClr val="0070C0"/>
                </a:solidFill>
              </a:rPr>
              <a:t>لوحات جدارية</a:t>
            </a:r>
          </a:p>
          <a:p>
            <a:endParaRPr lang="ar-SY" sz="1800" dirty="0"/>
          </a:p>
        </p:txBody>
      </p:sp>
      <p:sp>
        <p:nvSpPr>
          <p:cNvPr id="10" name="عنصر نائب للنص 9"/>
          <p:cNvSpPr>
            <a:spLocks noGrp="1"/>
          </p:cNvSpPr>
          <p:nvPr>
            <p:ph type="body" sz="quarter" idx="15"/>
          </p:nvPr>
        </p:nvSpPr>
        <p:spPr>
          <a:scene3d>
            <a:camera prst="perspectiveLef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FF0000"/>
                </a:solidFill>
              </a:rPr>
              <a:t>لوحات جدارية</a:t>
            </a:r>
          </a:p>
          <a:p>
            <a:endParaRPr lang="ar-SY" dirty="0" smtClean="0"/>
          </a:p>
          <a:p>
            <a:endParaRPr lang="ar-S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00" y="260648"/>
            <a:ext cx="3687763" cy="940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Tm="3742">
    <p:spli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صورة 22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 bwMode="auto">
          <a:xfrm>
            <a:off x="467544" y="260648"/>
            <a:ext cx="7467600" cy="5600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1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000" b="1" dirty="0" smtClean="0">
                <a:solidFill>
                  <a:srgbClr val="FF0000"/>
                </a:solidFill>
              </a:rPr>
              <a:t>الباب الرئيسي للمدرسة</a:t>
            </a:r>
            <a:endParaRPr lang="ar-SY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3466">
    <p:split dir="in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صورة 38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5" r="27505"/>
          <a:stretch>
            <a:fillRect/>
          </a:stretch>
        </p:blipFill>
        <p:spPr bwMode="auto"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290" name="صورة 26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7500"/>
          <a:stretch>
            <a:fillRect/>
          </a:stretch>
        </p:blipFill>
        <p:spPr bwMode="auto"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4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0070C0"/>
                </a:solidFill>
              </a:rPr>
              <a:t>لوحات جدارية</a:t>
            </a:r>
          </a:p>
          <a:p>
            <a:endParaRPr lang="ar-SY" sz="1800" dirty="0"/>
          </a:p>
        </p:txBody>
      </p:sp>
      <p:sp>
        <p:nvSpPr>
          <p:cNvPr id="10" name="عنصر نائب للنص 9"/>
          <p:cNvSpPr>
            <a:spLocks noGrp="1"/>
          </p:cNvSpPr>
          <p:nvPr>
            <p:ph type="body" sz="quarter" idx="15"/>
          </p:nvPr>
        </p:nvSpPr>
        <p:spPr>
          <a:scene3d>
            <a:camera prst="perspectiveLef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FF0000"/>
                </a:solidFill>
              </a:rPr>
              <a:t>رسوم تزينيه</a:t>
            </a:r>
          </a:p>
          <a:p>
            <a:endParaRPr lang="ar-SY" dirty="0" smtClean="0"/>
          </a:p>
          <a:p>
            <a:endParaRPr lang="ar-SY" dirty="0"/>
          </a:p>
        </p:txBody>
      </p:sp>
    </p:spTree>
  </p:cSld>
  <p:clrMapOvr>
    <a:masterClrMapping/>
  </p:clrMapOvr>
  <p:transition advTm="3142"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صورة 34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" y="918477"/>
            <a:ext cx="7467600" cy="42005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0070C0"/>
                </a:solidFill>
              </a:rPr>
              <a:t>تنفيذ دورات مياه جديدة في الباحات</a:t>
            </a:r>
          </a:p>
          <a:p>
            <a:endParaRPr lang="ar-SY" sz="1800" dirty="0"/>
          </a:p>
        </p:txBody>
      </p:sp>
    </p:spTree>
  </p:cSld>
  <p:clrMapOvr>
    <a:masterClrMapping/>
  </p:clrMapOvr>
  <p:transition advTm="3708">
    <p:blinds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عنصر نائب للنص 6"/>
          <p:cNvSpPr>
            <a:spLocks noGrp="1"/>
          </p:cNvSpPr>
          <p:nvPr>
            <p:ph type="body" sz="quarter" idx="11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lvl="0" algn="ctr"/>
            <a:r>
              <a:rPr lang="ar-SY" dirty="0">
                <a:solidFill>
                  <a:srgbClr val="0070C0"/>
                </a:solidFill>
              </a:rPr>
              <a:t>تنفيذ دورات مياه جديدة في الباحات</a:t>
            </a:r>
          </a:p>
          <a:p>
            <a:endParaRPr lang="ar-SY" sz="1800" dirty="0"/>
          </a:p>
        </p:txBody>
      </p:sp>
      <p:pic>
        <p:nvPicPr>
          <p:cNvPr id="15366" name="صورة 20"/>
          <p:cNvPicPr>
            <a:picLocks noGrp="1" noChangeAspect="1" noChangeArrowheads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120" y="476672"/>
            <a:ext cx="6939232" cy="5112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advTm="4042">
    <p:blinds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صورة 25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5" r="27505"/>
          <a:stretch>
            <a:fillRect/>
          </a:stretch>
        </p:blipFill>
        <p:spPr bwMode="auto"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386" name="صورة 24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 b="10000"/>
          <a:stretch>
            <a:fillRect/>
          </a:stretch>
        </p:blipFill>
        <p:spPr bwMode="auto"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4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>
                <a:solidFill>
                  <a:srgbClr val="0070C0"/>
                </a:solidFill>
              </a:rPr>
              <a:t>المغاسل في دورات المياه الجديدة</a:t>
            </a:r>
          </a:p>
          <a:p>
            <a:endParaRPr lang="ar-SY" sz="1800" dirty="0"/>
          </a:p>
        </p:txBody>
      </p:sp>
      <p:sp>
        <p:nvSpPr>
          <p:cNvPr id="10" name="عنصر نائب للنص 9"/>
          <p:cNvSpPr>
            <a:spLocks noGrp="1"/>
          </p:cNvSpPr>
          <p:nvPr>
            <p:ph type="body" sz="quarter" idx="15"/>
          </p:nvPr>
        </p:nvSpPr>
        <p:spPr>
          <a:scene3d>
            <a:camera prst="perspectiveLef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FF0000"/>
                </a:solidFill>
              </a:rPr>
              <a:t>المغاسل في دورات المياه الجديدة</a:t>
            </a:r>
          </a:p>
          <a:p>
            <a:endParaRPr lang="ar-SY" dirty="0" smtClean="0"/>
          </a:p>
          <a:p>
            <a:endParaRPr lang="ar-SY" dirty="0"/>
          </a:p>
        </p:txBody>
      </p:sp>
    </p:spTree>
  </p:cSld>
  <p:clrMapOvr>
    <a:masterClrMapping/>
  </p:clrMapOvr>
  <p:transition advTm="5312">
    <p:blinds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عنصر نائب للصورة 15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r="8820"/>
          <a:stretch>
            <a:fillRect/>
          </a:stretch>
        </p:blipFill>
        <p:spPr>
          <a:xfrm>
            <a:off x="6156176" y="533399"/>
            <a:ext cx="2448272" cy="3361365"/>
          </a:xfrm>
        </p:spPr>
      </p:pic>
      <p:sp>
        <p:nvSpPr>
          <p:cNvPr id="13" name="عنصر نائب للنص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ar-SY" sz="1600" b="1" dirty="0" smtClean="0">
                <a:solidFill>
                  <a:srgbClr val="002060"/>
                </a:solidFill>
              </a:rPr>
              <a:t>المتعهد : </a:t>
            </a:r>
            <a:r>
              <a:rPr lang="ar-SY" sz="1600" b="1" dirty="0">
                <a:solidFill>
                  <a:srgbClr val="002060"/>
                </a:solidFill>
              </a:rPr>
              <a:t>شركة النويصر للتجارة والمقاولات العامة</a:t>
            </a:r>
          </a:p>
          <a:p>
            <a:r>
              <a:rPr lang="ar-SY" sz="1600" b="1" dirty="0">
                <a:solidFill>
                  <a:srgbClr val="002060"/>
                </a:solidFill>
              </a:rPr>
              <a:t>المدير العام :  د. م ماهر النويصر</a:t>
            </a:r>
          </a:p>
          <a:p>
            <a:endParaRPr lang="en-US" dirty="0"/>
          </a:p>
        </p:txBody>
      </p:sp>
      <p:sp>
        <p:nvSpPr>
          <p:cNvPr id="14" name="عنصر نائب للنص 13"/>
          <p:cNvSpPr>
            <a:spLocks noGrp="1"/>
          </p:cNvSpPr>
          <p:nvPr>
            <p:ph type="body" sz="quarter" idx="14"/>
          </p:nvPr>
        </p:nvSpPr>
        <p:spPr>
          <a:xfrm>
            <a:off x="3048000" y="4343400"/>
            <a:ext cx="2820144" cy="1676400"/>
          </a:xfrm>
        </p:spPr>
        <p:txBody>
          <a:bodyPr/>
          <a:lstStyle/>
          <a:p>
            <a:r>
              <a:rPr lang="ar-SY" sz="1600" b="1" dirty="0">
                <a:solidFill>
                  <a:srgbClr val="00B050"/>
                </a:solidFill>
              </a:rPr>
              <a:t>الجهة </a:t>
            </a:r>
            <a:r>
              <a:rPr lang="ar-SY" sz="1600" b="1" dirty="0" smtClean="0">
                <a:solidFill>
                  <a:srgbClr val="00B050"/>
                </a:solidFill>
              </a:rPr>
              <a:t>المنفذة  </a:t>
            </a:r>
            <a:r>
              <a:rPr lang="ar-SY" sz="1600" b="1" dirty="0">
                <a:solidFill>
                  <a:srgbClr val="00B050"/>
                </a:solidFill>
              </a:rPr>
              <a:t>المشروع:</a:t>
            </a:r>
          </a:p>
          <a:p>
            <a:endParaRPr lang="ar-SY" sz="1600" b="1" dirty="0">
              <a:solidFill>
                <a:srgbClr val="00B050"/>
              </a:solidFill>
            </a:endParaRPr>
          </a:p>
          <a:p>
            <a:r>
              <a:rPr lang="ar-SY" sz="1600" b="1" dirty="0">
                <a:solidFill>
                  <a:srgbClr val="00B050"/>
                </a:solidFill>
              </a:rPr>
              <a:t>منظمة الاعانة الإسلامية فرنسا </a:t>
            </a:r>
            <a:r>
              <a:rPr lang="ar-SY" sz="1600" b="1" dirty="0" smtClean="0">
                <a:solidFill>
                  <a:srgbClr val="00B050"/>
                </a:solidFill>
              </a:rPr>
              <a:t>(</a:t>
            </a:r>
            <a:r>
              <a:rPr lang="en-US" sz="1600" b="1" dirty="0">
                <a:solidFill>
                  <a:srgbClr val="00B050"/>
                </a:solidFill>
              </a:rPr>
              <a:t>SIF </a:t>
            </a:r>
            <a:r>
              <a:rPr lang="ar-SY" sz="1600" b="1" dirty="0" smtClean="0">
                <a:solidFill>
                  <a:srgbClr val="00B050"/>
                </a:solidFill>
              </a:rPr>
              <a:t>)</a:t>
            </a:r>
            <a:endParaRPr lang="en-US" sz="1600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15" name="عنصر نائب للنص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ar-SY" sz="1600" b="1" dirty="0">
                <a:solidFill>
                  <a:srgbClr val="FF0000"/>
                </a:solidFill>
              </a:rPr>
              <a:t>الجهة صاحبة </a:t>
            </a:r>
            <a:r>
              <a:rPr lang="ar-SY" sz="1600" b="1" dirty="0" smtClean="0">
                <a:solidFill>
                  <a:srgbClr val="FF0000"/>
                </a:solidFill>
              </a:rPr>
              <a:t>للمشروع:</a:t>
            </a:r>
          </a:p>
          <a:p>
            <a:r>
              <a:rPr lang="ar-SY" sz="1600" b="1" dirty="0" smtClean="0">
                <a:solidFill>
                  <a:srgbClr val="FF0000"/>
                </a:solidFill>
              </a:rPr>
              <a:t>منظمة اليونسف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7824" y="908721"/>
            <a:ext cx="2952328" cy="290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821836"/>
            <a:ext cx="2590800" cy="287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1592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صورة 1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1" b="9991"/>
          <a:stretch>
            <a:fillRect/>
          </a:stretch>
        </p:blipFill>
        <p:spPr bwMode="auto">
          <a:xfrm>
            <a:off x="4341047" y="533400"/>
            <a:ext cx="4047377" cy="4575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صورة 35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7500"/>
          <a:stretch>
            <a:fillRect/>
          </a:stretch>
        </p:blipFill>
        <p:spPr bwMode="auto">
          <a:xfrm>
            <a:off x="395536" y="533400"/>
            <a:ext cx="3719264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عنصر نائب للنص 6"/>
          <p:cNvSpPr>
            <a:spLocks noGrp="1"/>
          </p:cNvSpPr>
          <p:nvPr>
            <p:ph type="body" sz="quarter" idx="14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0070C0"/>
                </a:solidFill>
              </a:rPr>
              <a:t>دورات </a:t>
            </a:r>
            <a:r>
              <a:rPr lang="ar-SY" sz="2400" dirty="0">
                <a:solidFill>
                  <a:srgbClr val="0070C0"/>
                </a:solidFill>
              </a:rPr>
              <a:t>المياه الجديدة</a:t>
            </a:r>
          </a:p>
          <a:p>
            <a:endParaRPr lang="ar-SY" sz="1800" dirty="0"/>
          </a:p>
        </p:txBody>
      </p:sp>
      <p:sp>
        <p:nvSpPr>
          <p:cNvPr id="10" name="عنصر نائب للنص 9"/>
          <p:cNvSpPr>
            <a:spLocks noGrp="1"/>
          </p:cNvSpPr>
          <p:nvPr>
            <p:ph type="body" sz="quarter" idx="15"/>
          </p:nvPr>
        </p:nvSpPr>
        <p:spPr>
          <a:scene3d>
            <a:camera prst="perspectiveLef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FF0000"/>
                </a:solidFill>
              </a:rPr>
              <a:t>دورات </a:t>
            </a:r>
            <a:r>
              <a:rPr lang="ar-SY" sz="2400" dirty="0">
                <a:solidFill>
                  <a:srgbClr val="FF0000"/>
                </a:solidFill>
              </a:rPr>
              <a:t>المياه الجديدة</a:t>
            </a:r>
          </a:p>
          <a:p>
            <a:endParaRPr lang="ar-SY" dirty="0" smtClean="0"/>
          </a:p>
          <a:p>
            <a:endParaRPr lang="ar-SY" dirty="0"/>
          </a:p>
        </p:txBody>
      </p:sp>
    </p:spTree>
  </p:cSld>
  <p:clrMapOvr>
    <a:masterClrMapping/>
  </p:clrMapOvr>
  <p:transition advTm="4283">
    <p:blinds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عنصر نائب للصورة 11"/>
          <p:cNvPicPr>
            <a:picLocks noGrp="1" noChangeAspect="1"/>
          </p:cNvPicPr>
          <p:nvPr>
            <p:ph type="pic" sz="quarter" idx="3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4" b="20904"/>
          <a:stretch>
            <a:fillRect/>
          </a:stretch>
        </p:blipFill>
        <p:spPr>
          <a:xfrm>
            <a:off x="3563938" y="476250"/>
            <a:ext cx="4965700" cy="1512888"/>
          </a:xfrm>
        </p:spPr>
      </p:pic>
      <p:sp>
        <p:nvSpPr>
          <p:cNvPr id="10" name="عنصر نائب للنص 9"/>
          <p:cNvSpPr>
            <a:spLocks noGrp="1"/>
          </p:cNvSpPr>
          <p:nvPr>
            <p:ph type="body" sz="quarter" idx="31"/>
          </p:nvPr>
        </p:nvSpPr>
        <p:spPr>
          <a:xfrm>
            <a:off x="228600" y="2492896"/>
            <a:ext cx="8229600" cy="3526904"/>
          </a:xfrm>
        </p:spPr>
        <p:txBody>
          <a:bodyPr>
            <a:normAutofit/>
          </a:bodyPr>
          <a:lstStyle/>
          <a:p>
            <a:r>
              <a:rPr lang="ar-SY" b="1" dirty="0">
                <a:solidFill>
                  <a:srgbClr val="FF0000"/>
                </a:solidFill>
              </a:rPr>
              <a:t> منظمة اليونيسيف : </a:t>
            </a:r>
            <a:r>
              <a:rPr lang="ar-SY" dirty="0"/>
              <a:t>هي إحدى منظمات الأمم المتحدة المتخصصة في رعاية الأطفال المحرومين </a:t>
            </a:r>
            <a:r>
              <a:rPr lang="ar-SY" dirty="0" smtClean="0"/>
              <a:t>,وتقوم المنظمة في عدة مهام ومنها:</a:t>
            </a:r>
            <a:endParaRPr lang="ar-SY" dirty="0"/>
          </a:p>
          <a:p>
            <a:r>
              <a:rPr lang="ar-SY" dirty="0"/>
              <a:t>• تحسين الخدمات الصحية للأمهات والأطفال.</a:t>
            </a:r>
          </a:p>
          <a:p>
            <a:r>
              <a:rPr lang="ar-SY" dirty="0"/>
              <a:t>• رفع مستوى التعليم في البلدان النامية.</a:t>
            </a:r>
          </a:p>
          <a:p>
            <a:r>
              <a:rPr lang="ar-SY" dirty="0"/>
              <a:t>• تطوير الخدمات الاجتماعية لإسعاد الأسر والأطفال.</a:t>
            </a:r>
          </a:p>
          <a:p>
            <a:r>
              <a:rPr lang="ar-SY" dirty="0"/>
              <a:t>• </a:t>
            </a:r>
            <a:r>
              <a:rPr lang="ar-SY" dirty="0" smtClean="0"/>
              <a:t>العمل </a:t>
            </a:r>
            <a:r>
              <a:rPr lang="ar-SY" dirty="0"/>
              <a:t>على تحسين واختيار أفضل الأغذية للحوامل والمرضعات.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31519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عنصر نائب للصورة 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30" y="219075"/>
            <a:ext cx="3006132" cy="1316295"/>
          </a:xfrm>
        </p:spPr>
      </p:pic>
      <p:sp>
        <p:nvSpPr>
          <p:cNvPr id="6" name="عنصر نائب للنص 5"/>
          <p:cNvSpPr>
            <a:spLocks noGrp="1"/>
          </p:cNvSpPr>
          <p:nvPr>
            <p:ph type="body" sz="quarter" idx="11"/>
          </p:nvPr>
        </p:nvSpPr>
        <p:spPr>
          <a:xfrm>
            <a:off x="533400" y="2060848"/>
            <a:ext cx="7467600" cy="4644752"/>
          </a:xfrm>
        </p:spPr>
        <p:txBody>
          <a:bodyPr>
            <a:normAutofit fontScale="92500"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ar-SY" dirty="0" smtClean="0">
                <a:solidFill>
                  <a:schemeClr val="tx2"/>
                </a:solidFill>
              </a:rPr>
              <a:t> </a:t>
            </a:r>
            <a:r>
              <a:rPr lang="ar-SY" sz="3200" dirty="0" smtClean="0">
                <a:solidFill>
                  <a:srgbClr val="FF0000"/>
                </a:solidFill>
              </a:rPr>
              <a:t>منظمة</a:t>
            </a:r>
            <a:r>
              <a:rPr lang="ar-SY" sz="3600" dirty="0" smtClean="0">
                <a:solidFill>
                  <a:srgbClr val="FF0000"/>
                </a:solidFill>
              </a:rPr>
              <a:t> </a:t>
            </a:r>
            <a:r>
              <a:rPr lang="ar-SA" sz="3600" dirty="0" smtClean="0">
                <a:solidFill>
                  <a:srgbClr val="FF0000"/>
                </a:solidFill>
              </a:rPr>
              <a:t>الاعانة </a:t>
            </a:r>
            <a:r>
              <a:rPr lang="ar-SY" sz="3600" dirty="0" smtClean="0">
                <a:solidFill>
                  <a:srgbClr val="FF0000"/>
                </a:solidFill>
              </a:rPr>
              <a:t>الإسلامية </a:t>
            </a:r>
            <a:r>
              <a:rPr lang="ar-SA" sz="3600" dirty="0" smtClean="0">
                <a:solidFill>
                  <a:srgbClr val="FF0000"/>
                </a:solidFill>
              </a:rPr>
              <a:t>فرنسا</a:t>
            </a:r>
            <a:r>
              <a:rPr lang="ar-SY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SIF ) </a:t>
            </a:r>
            <a:r>
              <a:rPr lang="ar-SY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FF0000"/>
                </a:solidFill>
              </a:rPr>
              <a:t> (</a:t>
            </a:r>
            <a:r>
              <a:rPr lang="ar-SY" sz="3600" dirty="0" smtClean="0">
                <a:solidFill>
                  <a:schemeClr val="tx2"/>
                </a:solidFill>
              </a:rPr>
              <a:t> :هي منظمة إنسانية غير حكومية , لا تسعى إلى تحقيق الربح ,و تهدف لتقديم المساعدات للاجئين والنازحين والمجتمعات المضيفة التي تحتاج للمساعدة أينما أمكن ذلك في سورية.</a:t>
            </a:r>
          </a:p>
          <a:p>
            <a:pPr>
              <a:buFont typeface="Arial" pitchFamily="34" charset="0"/>
              <a:buChar char="•"/>
            </a:pPr>
            <a:r>
              <a:rPr lang="ar-SY" sz="3600" dirty="0" smtClean="0">
                <a:solidFill>
                  <a:schemeClr val="tx2"/>
                </a:solidFill>
              </a:rPr>
              <a:t> ومن ضمن مهامها ترميم وإعادة تأهيل مراكز الإيواء </a:t>
            </a:r>
            <a:r>
              <a:rPr lang="ar-SY" sz="3600" dirty="0">
                <a:solidFill>
                  <a:srgbClr val="1F497D"/>
                </a:solidFill>
              </a:rPr>
              <a:t>وإعادة تأهيل </a:t>
            </a:r>
            <a:r>
              <a:rPr lang="ar-SA" sz="3600" dirty="0" smtClean="0">
                <a:solidFill>
                  <a:srgbClr val="1F497D"/>
                </a:solidFill>
              </a:rPr>
              <a:t>مدارس </a:t>
            </a:r>
            <a:r>
              <a:rPr lang="ar-SY" sz="3600" dirty="0" smtClean="0">
                <a:solidFill>
                  <a:schemeClr val="tx2"/>
                </a:solidFill>
              </a:rPr>
              <a:t>وغيرها </a:t>
            </a:r>
            <a:r>
              <a:rPr lang="ar-SA" sz="3600" dirty="0" smtClean="0">
                <a:solidFill>
                  <a:schemeClr val="tx2"/>
                </a:solidFill>
              </a:rPr>
              <a:t>من مشاريع</a:t>
            </a:r>
            <a:r>
              <a:rPr lang="ar-SY" sz="3600" dirty="0" smtClean="0">
                <a:solidFill>
                  <a:schemeClr val="tx2"/>
                </a:solidFill>
              </a:rPr>
              <a:t> </a:t>
            </a:r>
            <a:r>
              <a:rPr lang="ar-SA" sz="3600" dirty="0" smtClean="0">
                <a:solidFill>
                  <a:schemeClr val="tx2"/>
                </a:solidFill>
              </a:rPr>
              <a:t>انسانية</a:t>
            </a:r>
            <a:r>
              <a:rPr lang="ar-SY" sz="3600" dirty="0" smtClean="0">
                <a:solidFill>
                  <a:schemeClr val="tx2"/>
                </a:solidFill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ar-SY" sz="3600" dirty="0" smtClean="0">
                <a:solidFill>
                  <a:schemeClr val="tx2"/>
                </a:solidFill>
              </a:rPr>
              <a:t> وقامت المنظمة  بتنفيذ عدة مشاريع في سوريا ومنها  مشروع إعادة تأهيل </a:t>
            </a:r>
            <a:r>
              <a:rPr lang="ar-SA" sz="3600" dirty="0" smtClean="0">
                <a:solidFill>
                  <a:schemeClr val="tx2"/>
                </a:solidFill>
              </a:rPr>
              <a:t>مدارس </a:t>
            </a:r>
            <a:r>
              <a:rPr lang="ar-SY" sz="3600" dirty="0" smtClean="0">
                <a:solidFill>
                  <a:schemeClr val="tx2"/>
                </a:solidFill>
              </a:rPr>
              <a:t>في محافظة </a:t>
            </a:r>
            <a:r>
              <a:rPr lang="ar-SA" sz="3600" dirty="0" smtClean="0">
                <a:solidFill>
                  <a:schemeClr val="tx2"/>
                </a:solidFill>
              </a:rPr>
              <a:t>الحسكة.</a:t>
            </a:r>
            <a:endParaRPr lang="ar-SY" sz="3600" dirty="0" smtClean="0">
              <a:solidFill>
                <a:schemeClr val="tx2"/>
              </a:solidFill>
            </a:endParaRPr>
          </a:p>
          <a:p>
            <a:endParaRPr lang="ar-SY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advTm="3967">
    <p:spli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صر نائب للنص 5"/>
          <p:cNvSpPr>
            <a:spLocks noGrp="1"/>
          </p:cNvSpPr>
          <p:nvPr>
            <p:ph type="body" sz="quarter" idx="15"/>
          </p:nvPr>
        </p:nvSpPr>
        <p:spPr>
          <a:xfrm>
            <a:off x="285720" y="188640"/>
            <a:ext cx="8858280" cy="5616624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ar-SY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ar-SA" sz="28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أسماء المدارس التي تم اعادة تأهيلها في محافظة الحسكة </a:t>
            </a:r>
            <a:r>
              <a:rPr lang="ar-SY" sz="280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وهي :</a:t>
            </a:r>
            <a:endParaRPr lang="ar-SY" sz="280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dirty="0" err="1" smtClean="0">
                <a:solidFill>
                  <a:schemeClr val="tx2"/>
                </a:solidFill>
              </a:rPr>
              <a:t>العويجة</a:t>
            </a:r>
            <a:endParaRPr lang="ar-SY" sz="2800" dirty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ar-SY" sz="2800" dirty="0" smtClean="0">
                <a:solidFill>
                  <a:schemeClr val="tx2"/>
                </a:solidFill>
              </a:rPr>
              <a:t>ابن </a:t>
            </a:r>
            <a:r>
              <a:rPr lang="ar-SY" sz="2800" dirty="0">
                <a:solidFill>
                  <a:schemeClr val="tx2"/>
                </a:solidFill>
              </a:rPr>
              <a:t>سينا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dirty="0" smtClean="0">
                <a:solidFill>
                  <a:schemeClr val="tx2"/>
                </a:solidFill>
              </a:rPr>
              <a:t>محمد </a:t>
            </a:r>
            <a:r>
              <a:rPr lang="ar-SY" sz="2800" dirty="0">
                <a:solidFill>
                  <a:schemeClr val="tx2"/>
                </a:solidFill>
              </a:rPr>
              <a:t>عباس خلف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dirty="0" smtClean="0">
                <a:solidFill>
                  <a:schemeClr val="tx2"/>
                </a:solidFill>
              </a:rPr>
              <a:t>قناة </a:t>
            </a:r>
            <a:r>
              <a:rPr lang="ar-SY" sz="2800" dirty="0">
                <a:solidFill>
                  <a:schemeClr val="tx2"/>
                </a:solidFill>
              </a:rPr>
              <a:t>السويس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dirty="0" smtClean="0">
                <a:solidFill>
                  <a:schemeClr val="tx2"/>
                </a:solidFill>
              </a:rPr>
              <a:t>عبد </a:t>
            </a:r>
            <a:r>
              <a:rPr lang="ar-SY" sz="2800" dirty="0">
                <a:solidFill>
                  <a:schemeClr val="tx2"/>
                </a:solidFill>
              </a:rPr>
              <a:t>الرحمن الكواكبي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dirty="0" smtClean="0">
                <a:solidFill>
                  <a:schemeClr val="tx2"/>
                </a:solidFill>
              </a:rPr>
              <a:t>الأندلس </a:t>
            </a:r>
            <a:r>
              <a:rPr lang="ar-SY" sz="2800" dirty="0">
                <a:solidFill>
                  <a:schemeClr val="tx2"/>
                </a:solidFill>
              </a:rPr>
              <a:t>الريفية	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dirty="0" smtClean="0">
                <a:solidFill>
                  <a:schemeClr val="tx2"/>
                </a:solidFill>
              </a:rPr>
              <a:t>حسين </a:t>
            </a:r>
            <a:r>
              <a:rPr lang="ar-SY" sz="2800" dirty="0">
                <a:solidFill>
                  <a:schemeClr val="tx2"/>
                </a:solidFill>
              </a:rPr>
              <a:t>حمادة	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dirty="0" smtClean="0">
                <a:solidFill>
                  <a:schemeClr val="tx2"/>
                </a:solidFill>
              </a:rPr>
              <a:t>رضوان </a:t>
            </a:r>
            <a:r>
              <a:rPr lang="ar-SY" sz="2800" dirty="0">
                <a:solidFill>
                  <a:schemeClr val="tx2"/>
                </a:solidFill>
              </a:rPr>
              <a:t>السيد	</a:t>
            </a:r>
          </a:p>
          <a:p>
            <a:pPr marL="457200" indent="-457200">
              <a:buFont typeface="+mj-lt"/>
              <a:buAutoNum type="arabicPeriod"/>
            </a:pPr>
            <a:r>
              <a:rPr lang="ar-SY" sz="2800" dirty="0" smtClean="0">
                <a:solidFill>
                  <a:schemeClr val="tx2"/>
                </a:solidFill>
              </a:rPr>
              <a:t>شعبان </a:t>
            </a:r>
            <a:r>
              <a:rPr lang="ar-SY" sz="2800" dirty="0">
                <a:solidFill>
                  <a:schemeClr val="tx2"/>
                </a:solidFill>
              </a:rPr>
              <a:t>الجبان</a:t>
            </a:r>
          </a:p>
          <a:p>
            <a:pPr marL="457200" indent="-457200">
              <a:buFont typeface="+mj-lt"/>
              <a:buAutoNum type="arabicPeriod"/>
            </a:pPr>
            <a:endParaRPr lang="ar-SY" sz="2800" dirty="0" smtClean="0">
              <a:solidFill>
                <a:schemeClr val="tx2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ar-SY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advTm="4078">
    <p:split dir="in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صورة 1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" r="4656"/>
          <a:stretch>
            <a:fillRect/>
          </a:stretch>
        </p:blipFill>
        <p:spPr>
          <a:xfrm>
            <a:off x="4572000" y="692696"/>
            <a:ext cx="3429000" cy="4572000"/>
          </a:xfrm>
        </p:spPr>
      </p:pic>
      <p:sp>
        <p:nvSpPr>
          <p:cNvPr id="3" name="Rectangle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2200" b="1" dirty="0" smtClean="0">
                <a:solidFill>
                  <a:srgbClr val="FF0000"/>
                </a:solidFill>
              </a:rPr>
              <a:t>واجهات </a:t>
            </a:r>
            <a:r>
              <a:rPr lang="ar-SA" sz="2200" b="1" dirty="0">
                <a:solidFill>
                  <a:srgbClr val="FF0000"/>
                </a:solidFill>
              </a:rPr>
              <a:t>المدارس</a:t>
            </a:r>
          </a:p>
          <a:p>
            <a:pPr algn="ctr"/>
            <a:r>
              <a:rPr lang="ar-SA" sz="2200" b="1" dirty="0" smtClean="0">
                <a:solidFill>
                  <a:srgbClr val="FF0000"/>
                </a:solidFill>
              </a:rPr>
              <a:t>بعد الاصلاح</a:t>
            </a:r>
            <a:endParaRPr lang="ar-SY" sz="2200" b="1" dirty="0" smtClean="0">
              <a:solidFill>
                <a:srgbClr val="FF0000"/>
              </a:solidFill>
            </a:endParaRPr>
          </a:p>
          <a:p>
            <a:endParaRPr lang="ar-SY" dirty="0"/>
          </a:p>
        </p:txBody>
      </p:sp>
      <p:sp>
        <p:nvSpPr>
          <p:cNvPr id="8" name="عنصر نائب للنص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ctr"/>
            <a:r>
              <a:rPr lang="ar-SA" sz="2200" b="1" dirty="0" smtClean="0"/>
              <a:t>واجهات </a:t>
            </a:r>
            <a:r>
              <a:rPr lang="ar-SA" sz="2200" b="1" dirty="0"/>
              <a:t>المدارس</a:t>
            </a:r>
          </a:p>
          <a:p>
            <a:pPr algn="ctr"/>
            <a:r>
              <a:rPr lang="ar-SA" sz="2200" b="1" dirty="0" smtClean="0"/>
              <a:t>قبل الاصلاح</a:t>
            </a:r>
            <a:endParaRPr lang="ar-SY" sz="2200" b="1" dirty="0" smtClean="0"/>
          </a:p>
          <a:p>
            <a:endParaRPr lang="ar-S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3517900" cy="465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Tm="4820"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صورة 4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3" r="20233"/>
          <a:stretch>
            <a:fillRect/>
          </a:stretch>
        </p:blipFill>
        <p:spPr bwMode="auto"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صورة 5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r="27500"/>
          <a:stretch>
            <a:fillRect/>
          </a:stretch>
        </p:blipFill>
        <p:spPr bwMode="auto">
          <a:xfrm>
            <a:off x="539552" y="404664"/>
            <a:ext cx="3429000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Rectangle 2"/>
          <p:cNvSpPr>
            <a:spLocks noGrp="1"/>
          </p:cNvSpPr>
          <p:nvPr>
            <p:ph type="body" sz="quarter" idx="14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lvl="0" algn="ctr"/>
            <a:r>
              <a:rPr lang="ar-SY" sz="2800" dirty="0" smtClean="0">
                <a:solidFill>
                  <a:srgbClr val="FF0000"/>
                </a:solidFill>
              </a:rPr>
              <a:t>أسطح </a:t>
            </a:r>
            <a:r>
              <a:rPr lang="ar-SY" sz="2800" dirty="0">
                <a:solidFill>
                  <a:srgbClr val="FF0000"/>
                </a:solidFill>
              </a:rPr>
              <a:t>المدارس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ar-SY" sz="2800" dirty="0" smtClean="0">
                <a:solidFill>
                  <a:srgbClr val="FF0000"/>
                </a:solidFill>
              </a:rPr>
              <a:t>بعد الاصلاح</a:t>
            </a:r>
            <a:endParaRPr lang="ar-SY" sz="2800" dirty="0">
              <a:solidFill>
                <a:srgbClr val="FF0000"/>
              </a:solidFill>
            </a:endParaRPr>
          </a:p>
        </p:txBody>
      </p:sp>
      <p:sp>
        <p:nvSpPr>
          <p:cNvPr id="17" name="عنصر نائب للنص 16"/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pPr algn="ctr"/>
            <a:r>
              <a:rPr lang="ar-SY" sz="2800" dirty="0" smtClean="0">
                <a:solidFill>
                  <a:srgbClr val="0070C0"/>
                </a:solidFill>
              </a:rPr>
              <a:t>أسطح المدارس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ar-SY" sz="2800" dirty="0" smtClean="0">
                <a:solidFill>
                  <a:srgbClr val="0070C0"/>
                </a:solidFill>
              </a:rPr>
              <a:t>قبل الاصلاح</a:t>
            </a:r>
            <a:endParaRPr lang="ar-SY" sz="28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 advTm="5090">
    <p:blinds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صورة 6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" r="3146"/>
          <a:stretch>
            <a:fillRect/>
          </a:stretch>
        </p:blipFill>
        <p:spPr bwMode="auto">
          <a:xfrm>
            <a:off x="4211960" y="548680"/>
            <a:ext cx="3431353" cy="4536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24" name="صورة 7"/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548680"/>
            <a:ext cx="3429000" cy="4536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ectangle 3"/>
          <p:cNvSpPr>
            <a:spLocks noGrp="1"/>
          </p:cNvSpPr>
          <p:nvPr>
            <p:ph type="body" sz="quarter" idx="14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algn="ctr"/>
            <a:r>
              <a:rPr lang="ar-SY" sz="2400" dirty="0" smtClean="0">
                <a:solidFill>
                  <a:srgbClr val="0070C0"/>
                </a:solidFill>
              </a:rPr>
              <a:t>الغرف الصفية بعد الاصلاح</a:t>
            </a:r>
            <a:endParaRPr sz="2400" dirty="0">
              <a:solidFill>
                <a:srgbClr val="0070C0"/>
              </a:solidFill>
            </a:endParaRPr>
          </a:p>
        </p:txBody>
      </p:sp>
      <p:sp>
        <p:nvSpPr>
          <p:cNvPr id="9" name="عنصر نائب للنص 8"/>
          <p:cNvSpPr>
            <a:spLocks noGrp="1"/>
          </p:cNvSpPr>
          <p:nvPr>
            <p:ph type="body" sz="quarter" idx="15"/>
          </p:nvPr>
        </p:nvSpPr>
        <p:spPr>
          <a:scene3d>
            <a:camera prst="perspectiveLeft"/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ar-SY" sz="2400" dirty="0" smtClean="0">
                <a:solidFill>
                  <a:srgbClr val="FF0000"/>
                </a:solidFill>
              </a:rPr>
              <a:t>الغرف الصفية قبل الاصلاح</a:t>
            </a:r>
            <a:endParaRPr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advTm="4465">
    <p:blinds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صورة 9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2" r="27522"/>
          <a:stretch>
            <a:fillRect/>
          </a:stretch>
        </p:blipFill>
        <p:spPr bwMode="auto">
          <a:xfrm>
            <a:off x="899592" y="548680"/>
            <a:ext cx="3431353" cy="45751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8"/>
          <p:cNvSpPr>
            <a:spLocks noGrp="1"/>
          </p:cNvSpPr>
          <p:nvPr>
            <p:ph type="body" sz="quarter" idx="14"/>
          </p:nvPr>
        </p:nvSpPr>
        <p:spPr>
          <a:scene3d>
            <a:camera prst="perspectiveRight"/>
            <a:lightRig rig="threePt" dir="t"/>
          </a:scene3d>
        </p:spPr>
        <p:txBody>
          <a:bodyPr>
            <a:normAutofit/>
          </a:bodyPr>
          <a:lstStyle/>
          <a:p>
            <a:pPr lvl="0" algn="ctr"/>
            <a:r>
              <a:rPr lang="ar-SY" sz="2400" dirty="0">
                <a:solidFill>
                  <a:srgbClr val="0070C0"/>
                </a:solidFill>
              </a:rPr>
              <a:t>الغرف الصفية </a:t>
            </a:r>
            <a:r>
              <a:rPr lang="ar-SY" sz="2400" dirty="0" smtClean="0">
                <a:solidFill>
                  <a:srgbClr val="0070C0"/>
                </a:solidFill>
              </a:rPr>
              <a:t>بعد </a:t>
            </a:r>
            <a:r>
              <a:rPr lang="ar-SY" sz="2400" dirty="0">
                <a:solidFill>
                  <a:srgbClr val="0070C0"/>
                </a:solidFill>
              </a:rPr>
              <a:t>الاصلاح</a:t>
            </a:r>
            <a:endParaRPr lang="ar-SA" sz="2400" dirty="0">
              <a:solidFill>
                <a:srgbClr val="0070C0"/>
              </a:solidFill>
            </a:endParaRPr>
          </a:p>
        </p:txBody>
      </p:sp>
      <p:sp>
        <p:nvSpPr>
          <p:cNvPr id="8" name="عنصر نائب للنص 7"/>
          <p:cNvSpPr>
            <a:spLocks noGrp="1"/>
          </p:cNvSpPr>
          <p:nvPr>
            <p:ph type="body" sz="quarter" idx="15"/>
          </p:nvPr>
        </p:nvSpPr>
        <p:spPr>
          <a:scene3d>
            <a:camera prst="perspectiveLeft"/>
            <a:lightRig rig="threePt" dir="t"/>
          </a:scene3d>
        </p:spPr>
        <p:txBody>
          <a:bodyPr>
            <a:normAutofit/>
          </a:bodyPr>
          <a:lstStyle/>
          <a:p>
            <a:pPr lvl="0" algn="ctr"/>
            <a:r>
              <a:rPr lang="ar-SY" sz="2400" dirty="0">
                <a:solidFill>
                  <a:srgbClr val="FF0000"/>
                </a:solidFill>
              </a:rPr>
              <a:t>الغرف الصفية قبل الاصلاح</a:t>
            </a:r>
            <a:endParaRPr lang="ar-SA" sz="2400" dirty="0">
              <a:solidFill>
                <a:srgbClr val="FF0000"/>
              </a:solidFill>
            </a:endParaRPr>
          </a:p>
          <a:p>
            <a:endParaRPr lang="ar-SY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548680"/>
            <a:ext cx="3462337" cy="952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Tm="3450">
    <p:split orient="vert" dir="in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mporaryPhotoAlbu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ContemporaryPhotoAlbum</Template>
  <TotalTime>0</TotalTime>
  <Words>315</Words>
  <Application>Microsoft Office PowerPoint</Application>
  <PresentationFormat>عرض على الشاشة (4:3)</PresentationFormat>
  <Paragraphs>73</Paragraphs>
  <Slides>20</Slides>
  <Notes>17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ContemporaryPhotoAlbum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2012-09-09T05:57:39Z</dcterms:created>
  <dcterms:modified xsi:type="dcterms:W3CDTF">2026-01-18T19:29:36Z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1025</vt:i4>
  </property>
  <property fmtid="{D5CDD505-2E9C-101B-9397-08002B2CF9AE}" pid="3" name="_Version">
    <vt:lpwstr>12.0.4518</vt:lpwstr>
  </property>
</Properties>
</file>